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6"/>
  </p:notesMasterIdLst>
  <p:sldIdLst>
    <p:sldId id="256" r:id="rId5"/>
    <p:sldId id="257" r:id="rId6"/>
    <p:sldId id="623" r:id="rId7"/>
    <p:sldId id="624" r:id="rId8"/>
    <p:sldId id="625" r:id="rId9"/>
    <p:sldId id="626" r:id="rId10"/>
    <p:sldId id="627" r:id="rId11"/>
    <p:sldId id="628" r:id="rId12"/>
    <p:sldId id="531" r:id="rId13"/>
    <p:sldId id="630" r:id="rId14"/>
    <p:sldId id="629" r:id="rId15"/>
    <p:sldId id="506" r:id="rId16"/>
    <p:sldId id="508" r:id="rId17"/>
    <p:sldId id="632" r:id="rId18"/>
    <p:sldId id="430" r:id="rId19"/>
    <p:sldId id="479" r:id="rId20"/>
    <p:sldId id="544" r:id="rId21"/>
    <p:sldId id="545" r:id="rId22"/>
    <p:sldId id="442" r:id="rId23"/>
    <p:sldId id="483" r:id="rId24"/>
    <p:sldId id="482" r:id="rId25"/>
    <p:sldId id="276" r:id="rId26"/>
    <p:sldId id="426" r:id="rId27"/>
    <p:sldId id="580" r:id="rId28"/>
    <p:sldId id="581" r:id="rId29"/>
    <p:sldId id="547" r:id="rId30"/>
    <p:sldId id="454" r:id="rId31"/>
    <p:sldId id="310" r:id="rId32"/>
    <p:sldId id="457" r:id="rId33"/>
    <p:sldId id="570" r:id="rId34"/>
    <p:sldId id="583" r:id="rId35"/>
    <p:sldId id="635" r:id="rId36"/>
    <p:sldId id="587" r:id="rId37"/>
    <p:sldId id="595" r:id="rId38"/>
    <p:sldId id="309" r:id="rId39"/>
    <p:sldId id="633" r:id="rId40"/>
    <p:sldId id="600" r:id="rId41"/>
    <p:sldId id="612" r:id="rId42"/>
    <p:sldId id="613" r:id="rId43"/>
    <p:sldId id="459" r:id="rId44"/>
    <p:sldId id="406" r:id="rId45"/>
    <p:sldId id="351" r:id="rId46"/>
    <p:sldId id="636" r:id="rId47"/>
    <p:sldId id="637" r:id="rId48"/>
    <p:sldId id="638" r:id="rId49"/>
    <p:sldId id="643" r:id="rId50"/>
    <p:sldId id="639" r:id="rId51"/>
    <p:sldId id="640" r:id="rId52"/>
    <p:sldId id="641" r:id="rId53"/>
    <p:sldId id="642" r:id="rId54"/>
    <p:sldId id="261" r:id="rId55"/>
  </p:sldIdLst>
  <p:sldSz cx="9144000" cy="6858000" type="screen4x3"/>
  <p:notesSz cx="7102475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60033"/>
    <a:srgbClr val="0033CC"/>
    <a:srgbClr val="000099"/>
    <a:srgbClr val="122242"/>
    <a:srgbClr val="35F0CC"/>
    <a:srgbClr val="A48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9B55A7-0E2D-4CDE-AE71-090B4E97CF2D}" v="24" dt="2022-07-05T11:14:24.0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3" autoAdjust="0"/>
    <p:restoredTop sz="94608"/>
  </p:normalViewPr>
  <p:slideViewPr>
    <p:cSldViewPr snapToGrid="0" snapToObjects="1">
      <p:cViewPr varScale="1">
        <p:scale>
          <a:sx n="67" d="100"/>
          <a:sy n="67" d="100"/>
        </p:scale>
        <p:origin x="109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Szewczak" userId="e535f6cb-7baa-4137-86fc-199ac4bf1a79" providerId="ADAL" clId="{98DBF753-DC61-4238-AFF5-BE5E9A80AFC3}"/>
    <pc:docChg chg="undo custSel modSld">
      <pc:chgData name="Piotr Szewczak" userId="e535f6cb-7baa-4137-86fc-199ac4bf1a79" providerId="ADAL" clId="{98DBF753-DC61-4238-AFF5-BE5E9A80AFC3}" dt="2022-03-31T12:19:37.694" v="54" actId="20577"/>
      <pc:docMkLst>
        <pc:docMk/>
      </pc:docMkLst>
      <pc:sldChg chg="addSp delSp modSp mod">
        <pc:chgData name="Piotr Szewczak" userId="e535f6cb-7baa-4137-86fc-199ac4bf1a79" providerId="ADAL" clId="{98DBF753-DC61-4238-AFF5-BE5E9A80AFC3}" dt="2022-03-31T12:15:02.620" v="10" actId="1076"/>
        <pc:sldMkLst>
          <pc:docMk/>
          <pc:sldMk cId="0" sldId="310"/>
        </pc:sldMkLst>
        <pc:spChg chg="del">
          <ac:chgData name="Piotr Szewczak" userId="e535f6cb-7baa-4137-86fc-199ac4bf1a79" providerId="ADAL" clId="{98DBF753-DC61-4238-AFF5-BE5E9A80AFC3}" dt="2022-03-31T12:14:26.858" v="6" actId="478"/>
          <ac:spMkLst>
            <pc:docMk/>
            <pc:sldMk cId="0" sldId="310"/>
            <ac:spMk id="3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4:26.858" v="6" actId="478"/>
          <ac:spMkLst>
            <pc:docMk/>
            <pc:sldMk cId="0" sldId="310"/>
            <ac:spMk id="40964" creationId="{00000000-0000-0000-0000-000000000000}"/>
          </ac:spMkLst>
        </pc:spChg>
        <pc:picChg chg="add mod">
          <ac:chgData name="Piotr Szewczak" userId="e535f6cb-7baa-4137-86fc-199ac4bf1a79" providerId="ADAL" clId="{98DBF753-DC61-4238-AFF5-BE5E9A80AFC3}" dt="2022-03-31T12:15:02.620" v="10" actId="1076"/>
          <ac:picMkLst>
            <pc:docMk/>
            <pc:sldMk cId="0" sldId="310"/>
            <ac:picMk id="4" creationId="{3E4A22B3-26F1-4D43-860D-7ACC6B7CF606}"/>
          </ac:picMkLst>
        </pc:picChg>
      </pc:sldChg>
      <pc:sldChg chg="addSp modSp mod">
        <pc:chgData name="Piotr Szewczak" userId="e535f6cb-7baa-4137-86fc-199ac4bf1a79" providerId="ADAL" clId="{98DBF753-DC61-4238-AFF5-BE5E9A80AFC3}" dt="2022-03-31T12:14:06.032" v="5" actId="1076"/>
        <pc:sldMkLst>
          <pc:docMk/>
          <pc:sldMk cId="0" sldId="454"/>
        </pc:sldMkLst>
        <pc:spChg chg="add mod">
          <ac:chgData name="Piotr Szewczak" userId="e535f6cb-7baa-4137-86fc-199ac4bf1a79" providerId="ADAL" clId="{98DBF753-DC61-4238-AFF5-BE5E9A80AFC3}" dt="2022-03-31T12:13:22.601" v="1" actId="1076"/>
          <ac:spMkLst>
            <pc:docMk/>
            <pc:sldMk cId="0" sldId="454"/>
            <ac:spMk id="5" creationId="{F6FD54FE-1631-4D64-B27A-A335D7CF6874}"/>
          </ac:spMkLst>
        </pc:spChg>
        <pc:picChg chg="add mod">
          <ac:chgData name="Piotr Szewczak" userId="e535f6cb-7baa-4137-86fc-199ac4bf1a79" providerId="ADAL" clId="{98DBF753-DC61-4238-AFF5-BE5E9A80AFC3}" dt="2022-03-31T12:14:06.032" v="5" actId="1076"/>
          <ac:picMkLst>
            <pc:docMk/>
            <pc:sldMk cId="0" sldId="454"/>
            <ac:picMk id="4" creationId="{9104870D-9D8E-438F-997F-47293C2E2B56}"/>
          </ac:picMkLst>
        </pc:picChg>
      </pc:sldChg>
      <pc:sldChg chg="addSp delSp modSp mod">
        <pc:chgData name="Piotr Szewczak" userId="e535f6cb-7baa-4137-86fc-199ac4bf1a79" providerId="ADAL" clId="{98DBF753-DC61-4238-AFF5-BE5E9A80AFC3}" dt="2022-03-31T12:17:14.785" v="23"/>
        <pc:sldMkLst>
          <pc:docMk/>
          <pc:sldMk cId="0" sldId="455"/>
        </pc:sldMkLst>
        <pc:spChg chg="del">
          <ac:chgData name="Piotr Szewczak" userId="e535f6cb-7baa-4137-86fc-199ac4bf1a79" providerId="ADAL" clId="{98DBF753-DC61-4238-AFF5-BE5E9A80AFC3}" dt="2022-03-31T12:15:11.234" v="11" actId="478"/>
          <ac:spMkLst>
            <pc:docMk/>
            <pc:sldMk cId="0" sldId="455"/>
            <ac:spMk id="5" creationId="{00000000-0000-0000-0000-000000000000}"/>
          </ac:spMkLst>
        </pc:spChg>
        <pc:spChg chg="add mod">
          <ac:chgData name="Piotr Szewczak" userId="e535f6cb-7baa-4137-86fc-199ac4bf1a79" providerId="ADAL" clId="{98DBF753-DC61-4238-AFF5-BE5E9A80AFC3}" dt="2022-03-31T12:17:14.785" v="23"/>
          <ac:spMkLst>
            <pc:docMk/>
            <pc:sldMk cId="0" sldId="455"/>
            <ac:spMk id="7" creationId="{A9AAD5C1-B9EE-4DDB-B4FE-1FFA06D511C7}"/>
          </ac:spMkLst>
        </pc:spChg>
      </pc:sldChg>
      <pc:sldChg chg="addSp delSp modSp mod">
        <pc:chgData name="Piotr Szewczak" userId="e535f6cb-7baa-4137-86fc-199ac4bf1a79" providerId="ADAL" clId="{98DBF753-DC61-4238-AFF5-BE5E9A80AFC3}" dt="2022-03-31T12:19:37.694" v="54" actId="20577"/>
        <pc:sldMkLst>
          <pc:docMk/>
          <pc:sldMk cId="0" sldId="457"/>
        </pc:sldMkLst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9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0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1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4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5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25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26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27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28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29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30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31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39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40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42" creationId="{00000000-0000-0000-0000-000000000000}"/>
          </ac:spMkLst>
        </pc:spChg>
        <pc:spChg chg="add mod">
          <ac:chgData name="Piotr Szewczak" userId="e535f6cb-7baa-4137-86fc-199ac4bf1a79" providerId="ADAL" clId="{98DBF753-DC61-4238-AFF5-BE5E9A80AFC3}" dt="2022-03-31T12:17:29.328" v="27" actId="1076"/>
          <ac:spMkLst>
            <pc:docMk/>
            <pc:sldMk cId="0" sldId="457"/>
            <ac:spMk id="43" creationId="{2FCC4C79-4850-4661-8B8A-FC840ADA797D}"/>
          </ac:spMkLst>
        </pc:spChg>
        <pc:spChg chg="add mod">
          <ac:chgData name="Piotr Szewczak" userId="e535f6cb-7baa-4137-86fc-199ac4bf1a79" providerId="ADAL" clId="{98DBF753-DC61-4238-AFF5-BE5E9A80AFC3}" dt="2022-03-31T12:19:37.694" v="54" actId="20577"/>
          <ac:spMkLst>
            <pc:docMk/>
            <pc:sldMk cId="0" sldId="457"/>
            <ac:spMk id="44" creationId="{E583E4E8-6858-4EE6-8FCA-9481F7B02C79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45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46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47" creationId="{00000000-0000-0000-0000-000000000000}"/>
          </ac:spMkLst>
        </pc:spChg>
        <pc:spChg chg="add mod">
          <ac:chgData name="Piotr Szewczak" userId="e535f6cb-7baa-4137-86fc-199ac4bf1a79" providerId="ADAL" clId="{98DBF753-DC61-4238-AFF5-BE5E9A80AFC3}" dt="2022-03-31T12:18:02.572" v="31" actId="1076"/>
          <ac:spMkLst>
            <pc:docMk/>
            <pc:sldMk cId="0" sldId="457"/>
            <ac:spMk id="48" creationId="{218EC83C-69A4-4124-8147-9697468633AB}"/>
          </ac:spMkLst>
        </pc:spChg>
        <pc:spChg chg="add mod">
          <ac:chgData name="Piotr Szewczak" userId="e535f6cb-7baa-4137-86fc-199ac4bf1a79" providerId="ADAL" clId="{98DBF753-DC61-4238-AFF5-BE5E9A80AFC3}" dt="2022-03-31T12:18:11.860" v="33" actId="1076"/>
          <ac:spMkLst>
            <pc:docMk/>
            <pc:sldMk cId="0" sldId="457"/>
            <ac:spMk id="50" creationId="{93F452CD-8774-41B1-932F-8F941AE6E1BD}"/>
          </ac:spMkLst>
        </pc:spChg>
        <pc:spChg chg="add mod">
          <ac:chgData name="Piotr Szewczak" userId="e535f6cb-7baa-4137-86fc-199ac4bf1a79" providerId="ADAL" clId="{98DBF753-DC61-4238-AFF5-BE5E9A80AFC3}" dt="2022-03-31T12:18:45.647" v="42" actId="14100"/>
          <ac:spMkLst>
            <pc:docMk/>
            <pc:sldMk cId="0" sldId="457"/>
            <ac:spMk id="52" creationId="{E8EB8AC3-1C5D-4BB4-9425-2797EA8D7ABD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53" creationId="{00000000-0000-0000-0000-000000000000}"/>
          </ac:spMkLst>
        </pc:spChg>
        <pc:spChg chg="add mod">
          <ac:chgData name="Piotr Szewczak" userId="e535f6cb-7baa-4137-86fc-199ac4bf1a79" providerId="ADAL" clId="{98DBF753-DC61-4238-AFF5-BE5E9A80AFC3}" dt="2022-03-31T12:19:28.902" v="52" actId="1076"/>
          <ac:spMkLst>
            <pc:docMk/>
            <pc:sldMk cId="0" sldId="457"/>
            <ac:spMk id="54" creationId="{9F0CFE45-556F-4117-AF6E-B10625BD6CA4}"/>
          </ac:spMkLst>
        </pc:spChg>
        <pc:spChg chg="add mod">
          <ac:chgData name="Piotr Szewczak" userId="e535f6cb-7baa-4137-86fc-199ac4bf1a79" providerId="ADAL" clId="{98DBF753-DC61-4238-AFF5-BE5E9A80AFC3}" dt="2022-03-31T12:19:31.371" v="53" actId="1076"/>
          <ac:spMkLst>
            <pc:docMk/>
            <pc:sldMk cId="0" sldId="457"/>
            <ac:spMk id="56" creationId="{B46B38AC-1480-4010-9B02-465E7609C6B4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387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397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05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06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07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08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09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10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12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13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15" creationId="{00000000-0000-0000-0000-000000000000}"/>
          </ac:spMkLst>
        </pc:spChg>
        <pc:spChg chg="del">
          <ac:chgData name="Piotr Szewczak" userId="e535f6cb-7baa-4137-86fc-199ac4bf1a79" providerId="ADAL" clId="{98DBF753-DC61-4238-AFF5-BE5E9A80AFC3}" dt="2022-03-31T12:16:59.714" v="21" actId="478"/>
          <ac:spMkLst>
            <pc:docMk/>
            <pc:sldMk cId="0" sldId="457"/>
            <ac:spMk id="16416" creationId="{00000000-0000-0000-0000-000000000000}"/>
          </ac:spMkLst>
        </pc:spChg>
        <pc:picChg chg="del">
          <ac:chgData name="Piotr Szewczak" userId="e535f6cb-7baa-4137-86fc-199ac4bf1a79" providerId="ADAL" clId="{98DBF753-DC61-4238-AFF5-BE5E9A80AFC3}" dt="2022-03-31T12:16:59.714" v="21" actId="478"/>
          <ac:picMkLst>
            <pc:docMk/>
            <pc:sldMk cId="0" sldId="457"/>
            <ac:picMk id="16389" creationId="{00000000-0000-0000-0000-000000000000}"/>
          </ac:picMkLst>
        </pc:picChg>
        <pc:cxnChg chg="del">
          <ac:chgData name="Piotr Szewczak" userId="e535f6cb-7baa-4137-86fc-199ac4bf1a79" providerId="ADAL" clId="{98DBF753-DC61-4238-AFF5-BE5E9A80AFC3}" dt="2022-03-31T12:16:59.714" v="21" actId="478"/>
          <ac:cxnSpMkLst>
            <pc:docMk/>
            <pc:sldMk cId="0" sldId="457"/>
            <ac:cxnSpMk id="13" creationId="{00000000-0000-0000-0000-000000000000}"/>
          </ac:cxnSpMkLst>
        </pc:cxnChg>
        <pc:cxnChg chg="del mod">
          <ac:chgData name="Piotr Szewczak" userId="e535f6cb-7baa-4137-86fc-199ac4bf1a79" providerId="ADAL" clId="{98DBF753-DC61-4238-AFF5-BE5E9A80AFC3}" dt="2022-03-31T12:16:59.714" v="21" actId="478"/>
          <ac:cxnSpMkLst>
            <pc:docMk/>
            <pc:sldMk cId="0" sldId="457"/>
            <ac:cxnSpMk id="49" creationId="{00000000-0000-0000-0000-000000000000}"/>
          </ac:cxnSpMkLst>
        </pc:cxnChg>
        <pc:cxnChg chg="del">
          <ac:chgData name="Piotr Szewczak" userId="e535f6cb-7baa-4137-86fc-199ac4bf1a79" providerId="ADAL" clId="{98DBF753-DC61-4238-AFF5-BE5E9A80AFC3}" dt="2022-03-31T12:16:59.714" v="21" actId="478"/>
          <ac:cxnSpMkLst>
            <pc:docMk/>
            <pc:sldMk cId="0" sldId="457"/>
            <ac:cxnSpMk id="51" creationId="{00000000-0000-0000-0000-000000000000}"/>
          </ac:cxnSpMkLst>
        </pc:cxnChg>
        <pc:cxnChg chg="del mod">
          <ac:chgData name="Piotr Szewczak" userId="e535f6cb-7baa-4137-86fc-199ac4bf1a79" providerId="ADAL" clId="{98DBF753-DC61-4238-AFF5-BE5E9A80AFC3}" dt="2022-03-31T12:16:59.714" v="21" actId="478"/>
          <ac:cxnSpMkLst>
            <pc:docMk/>
            <pc:sldMk cId="0" sldId="457"/>
            <ac:cxnSpMk id="55" creationId="{00000000-0000-0000-0000-000000000000}"/>
          </ac:cxnSpMkLst>
        </pc:cxnChg>
      </pc:sldChg>
    </pc:docChg>
  </pc:docChgLst>
  <pc:docChgLst>
    <pc:chgData name="Piotr Szewczak" userId="e535f6cb-7baa-4137-86fc-199ac4bf1a79" providerId="ADAL" clId="{319B55A7-0E2D-4CDE-AE71-090B4E97CF2D}"/>
    <pc:docChg chg="undo custSel delSld modSld sldOrd">
      <pc:chgData name="Piotr Szewczak" userId="e535f6cb-7baa-4137-86fc-199ac4bf1a79" providerId="ADAL" clId="{319B55A7-0E2D-4CDE-AE71-090B4E97CF2D}" dt="2022-07-05T11:16:29.250" v="737" actId="1076"/>
      <pc:docMkLst>
        <pc:docMk/>
      </pc:docMkLst>
      <pc:sldChg chg="modSp mod">
        <pc:chgData name="Piotr Szewczak" userId="e535f6cb-7baa-4137-86fc-199ac4bf1a79" providerId="ADAL" clId="{319B55A7-0E2D-4CDE-AE71-090B4E97CF2D}" dt="2022-07-03T18:37:23.097" v="8" actId="20577"/>
        <pc:sldMkLst>
          <pc:docMk/>
          <pc:sldMk cId="3926915107" sldId="257"/>
        </pc:sldMkLst>
        <pc:spChg chg="mod">
          <ac:chgData name="Piotr Szewczak" userId="e535f6cb-7baa-4137-86fc-199ac4bf1a79" providerId="ADAL" clId="{319B55A7-0E2D-4CDE-AE71-090B4E97CF2D}" dt="2022-07-03T18:37:23.097" v="8" actId="20577"/>
          <ac:spMkLst>
            <pc:docMk/>
            <pc:sldMk cId="3926915107" sldId="257"/>
            <ac:spMk id="16" creationId="{EE834C53-E381-0B48-B09B-F99E8D17B562}"/>
          </ac:spMkLst>
        </pc:spChg>
      </pc:sldChg>
      <pc:sldChg chg="del">
        <pc:chgData name="Piotr Szewczak" userId="e535f6cb-7baa-4137-86fc-199ac4bf1a79" providerId="ADAL" clId="{319B55A7-0E2D-4CDE-AE71-090B4E97CF2D}" dt="2022-07-04T20:17:32.408" v="581" actId="2696"/>
        <pc:sldMkLst>
          <pc:docMk/>
          <pc:sldMk cId="0" sldId="357"/>
        </pc:sldMkLst>
      </pc:sldChg>
      <pc:sldChg chg="del">
        <pc:chgData name="Piotr Szewczak" userId="e535f6cb-7baa-4137-86fc-199ac4bf1a79" providerId="ADAL" clId="{319B55A7-0E2D-4CDE-AE71-090B4E97CF2D}" dt="2022-07-04T20:17:37.771" v="582" actId="2696"/>
        <pc:sldMkLst>
          <pc:docMk/>
          <pc:sldMk cId="0" sldId="358"/>
        </pc:sldMkLst>
      </pc:sldChg>
      <pc:sldChg chg="del">
        <pc:chgData name="Piotr Szewczak" userId="e535f6cb-7baa-4137-86fc-199ac4bf1a79" providerId="ADAL" clId="{319B55A7-0E2D-4CDE-AE71-090B4E97CF2D}" dt="2022-07-04T20:17:41.027" v="583" actId="2696"/>
        <pc:sldMkLst>
          <pc:docMk/>
          <pc:sldMk cId="0" sldId="380"/>
        </pc:sldMkLst>
      </pc:sldChg>
      <pc:sldChg chg="del">
        <pc:chgData name="Piotr Szewczak" userId="e535f6cb-7baa-4137-86fc-199ac4bf1a79" providerId="ADAL" clId="{319B55A7-0E2D-4CDE-AE71-090B4E97CF2D}" dt="2022-07-04T20:17:44.406" v="584" actId="2696"/>
        <pc:sldMkLst>
          <pc:docMk/>
          <pc:sldMk cId="0" sldId="386"/>
        </pc:sldMkLst>
      </pc:sldChg>
      <pc:sldChg chg="addSp delSp modSp mod modShow">
        <pc:chgData name="Piotr Szewczak" userId="e535f6cb-7baa-4137-86fc-199ac4bf1a79" providerId="ADAL" clId="{319B55A7-0E2D-4CDE-AE71-090B4E97CF2D}" dt="2022-07-05T10:58:29.279" v="681" actId="729"/>
        <pc:sldMkLst>
          <pc:docMk/>
          <pc:sldMk cId="0" sldId="426"/>
        </pc:sldMkLst>
        <pc:spChg chg="del">
          <ac:chgData name="Piotr Szewczak" userId="e535f6cb-7baa-4137-86fc-199ac4bf1a79" providerId="ADAL" clId="{319B55A7-0E2D-4CDE-AE71-090B4E97CF2D}" dt="2022-07-05T10:57:44.110" v="676" actId="478"/>
          <ac:spMkLst>
            <pc:docMk/>
            <pc:sldMk cId="0" sldId="426"/>
            <ac:spMk id="10" creationId="{00000000-0000-0000-0000-000000000000}"/>
          </ac:spMkLst>
        </pc:spChg>
        <pc:spChg chg="del">
          <ac:chgData name="Piotr Szewczak" userId="e535f6cb-7baa-4137-86fc-199ac4bf1a79" providerId="ADAL" clId="{319B55A7-0E2D-4CDE-AE71-090B4E97CF2D}" dt="2022-07-05T10:57:42.426" v="675" actId="478"/>
          <ac:spMkLst>
            <pc:docMk/>
            <pc:sldMk cId="0" sldId="426"/>
            <ac:spMk id="11" creationId="{00000000-0000-0000-0000-000000000000}"/>
          </ac:spMkLst>
        </pc:spChg>
        <pc:picChg chg="add mod">
          <ac:chgData name="Piotr Szewczak" userId="e535f6cb-7baa-4137-86fc-199ac4bf1a79" providerId="ADAL" clId="{319B55A7-0E2D-4CDE-AE71-090B4E97CF2D}" dt="2022-07-05T10:57:53.767" v="679" actId="1076"/>
          <ac:picMkLst>
            <pc:docMk/>
            <pc:sldMk cId="0" sldId="426"/>
            <ac:picMk id="3" creationId="{2803D88A-25A0-269B-7B01-6EEE85B7613D}"/>
          </ac:picMkLst>
        </pc:picChg>
        <pc:picChg chg="del">
          <ac:chgData name="Piotr Szewczak" userId="e535f6cb-7baa-4137-86fc-199ac4bf1a79" providerId="ADAL" clId="{319B55A7-0E2D-4CDE-AE71-090B4E97CF2D}" dt="2022-07-05T10:57:38.928" v="673" actId="478"/>
          <ac:picMkLst>
            <pc:docMk/>
            <pc:sldMk cId="0" sldId="426"/>
            <ac:picMk id="487429" creationId="{00000000-0000-0000-0000-000000000000}"/>
          </ac:picMkLst>
        </pc:picChg>
        <pc:picChg chg="del">
          <ac:chgData name="Piotr Szewczak" userId="e535f6cb-7baa-4137-86fc-199ac4bf1a79" providerId="ADAL" clId="{319B55A7-0E2D-4CDE-AE71-090B4E97CF2D}" dt="2022-07-05T10:57:39.836" v="674" actId="478"/>
          <ac:picMkLst>
            <pc:docMk/>
            <pc:sldMk cId="0" sldId="426"/>
            <ac:picMk id="487430" creationId="{00000000-0000-0000-0000-000000000000}"/>
          </ac:picMkLst>
        </pc:picChg>
      </pc:sldChg>
      <pc:sldChg chg="ord">
        <pc:chgData name="Piotr Szewczak" userId="e535f6cb-7baa-4137-86fc-199ac4bf1a79" providerId="ADAL" clId="{319B55A7-0E2D-4CDE-AE71-090B4E97CF2D}" dt="2022-07-04T07:58:44.702" v="357"/>
        <pc:sldMkLst>
          <pc:docMk/>
          <pc:sldMk cId="0" sldId="430"/>
        </pc:sldMkLst>
      </pc:sldChg>
      <pc:sldChg chg="modSp mod">
        <pc:chgData name="Piotr Szewczak" userId="e535f6cb-7baa-4137-86fc-199ac4bf1a79" providerId="ADAL" clId="{319B55A7-0E2D-4CDE-AE71-090B4E97CF2D}" dt="2022-07-04T08:04:20.122" v="396" actId="20577"/>
        <pc:sldMkLst>
          <pc:docMk/>
          <pc:sldMk cId="0" sldId="457"/>
        </pc:sldMkLst>
        <pc:spChg chg="mod">
          <ac:chgData name="Piotr Szewczak" userId="e535f6cb-7baa-4137-86fc-199ac4bf1a79" providerId="ADAL" clId="{319B55A7-0E2D-4CDE-AE71-090B4E97CF2D}" dt="2022-07-03T18:48:15.431" v="324" actId="13926"/>
          <ac:spMkLst>
            <pc:docMk/>
            <pc:sldMk cId="0" sldId="457"/>
            <ac:spMk id="43" creationId="{2FCC4C79-4850-4661-8B8A-FC840ADA797D}"/>
          </ac:spMkLst>
        </pc:spChg>
        <pc:spChg chg="mod">
          <ac:chgData name="Piotr Szewczak" userId="e535f6cb-7baa-4137-86fc-199ac4bf1a79" providerId="ADAL" clId="{319B55A7-0E2D-4CDE-AE71-090B4E97CF2D}" dt="2022-07-04T08:04:20.122" v="396" actId="20577"/>
          <ac:spMkLst>
            <pc:docMk/>
            <pc:sldMk cId="0" sldId="457"/>
            <ac:spMk id="48" creationId="{218EC83C-69A4-4124-8147-9697468633AB}"/>
          </ac:spMkLst>
        </pc:spChg>
      </pc:sldChg>
      <pc:sldChg chg="modSp mod">
        <pc:chgData name="Piotr Szewczak" userId="e535f6cb-7baa-4137-86fc-199ac4bf1a79" providerId="ADAL" clId="{319B55A7-0E2D-4CDE-AE71-090B4E97CF2D}" dt="2022-07-03T18:52:37.893" v="343" actId="1076"/>
        <pc:sldMkLst>
          <pc:docMk/>
          <pc:sldMk cId="0" sldId="459"/>
        </pc:sldMkLst>
        <pc:spChg chg="mod">
          <ac:chgData name="Piotr Szewczak" userId="e535f6cb-7baa-4137-86fc-199ac4bf1a79" providerId="ADAL" clId="{319B55A7-0E2D-4CDE-AE71-090B4E97CF2D}" dt="2022-07-03T18:52:37.893" v="343" actId="1076"/>
          <ac:spMkLst>
            <pc:docMk/>
            <pc:sldMk cId="0" sldId="459"/>
            <ac:spMk id="16" creationId="{00000000-0000-0000-0000-000000000000}"/>
          </ac:spMkLst>
        </pc:spChg>
      </pc:sldChg>
      <pc:sldChg chg="ord">
        <pc:chgData name="Piotr Szewczak" userId="e535f6cb-7baa-4137-86fc-199ac4bf1a79" providerId="ADAL" clId="{319B55A7-0E2D-4CDE-AE71-090B4E97CF2D}" dt="2022-07-04T07:58:46.173" v="359"/>
        <pc:sldMkLst>
          <pc:docMk/>
          <pc:sldMk cId="0" sldId="479"/>
        </pc:sldMkLst>
      </pc:sldChg>
      <pc:sldChg chg="modSp mod">
        <pc:chgData name="Piotr Szewczak" userId="e535f6cb-7baa-4137-86fc-199ac4bf1a79" providerId="ADAL" clId="{319B55A7-0E2D-4CDE-AE71-090B4E97CF2D}" dt="2022-07-04T08:01:26.866" v="384" actId="20577"/>
        <pc:sldMkLst>
          <pc:docMk/>
          <pc:sldMk cId="0" sldId="482"/>
        </pc:sldMkLst>
        <pc:spChg chg="mod">
          <ac:chgData name="Piotr Szewczak" userId="e535f6cb-7baa-4137-86fc-199ac4bf1a79" providerId="ADAL" clId="{319B55A7-0E2D-4CDE-AE71-090B4E97CF2D}" dt="2022-07-04T08:01:26.866" v="384" actId="20577"/>
          <ac:spMkLst>
            <pc:docMk/>
            <pc:sldMk cId="0" sldId="482"/>
            <ac:spMk id="8" creationId="{00000000-0000-0000-0000-000000000000}"/>
          </ac:spMkLst>
        </pc:spChg>
      </pc:sldChg>
      <pc:sldChg chg="modSp mod">
        <pc:chgData name="Piotr Szewczak" userId="e535f6cb-7baa-4137-86fc-199ac4bf1a79" providerId="ADAL" clId="{319B55A7-0E2D-4CDE-AE71-090B4E97CF2D}" dt="2022-07-04T08:01:36.284" v="393" actId="20577"/>
        <pc:sldMkLst>
          <pc:docMk/>
          <pc:sldMk cId="0" sldId="483"/>
        </pc:sldMkLst>
        <pc:spChg chg="mod">
          <ac:chgData name="Piotr Szewczak" userId="e535f6cb-7baa-4137-86fc-199ac4bf1a79" providerId="ADAL" clId="{319B55A7-0E2D-4CDE-AE71-090B4E97CF2D}" dt="2022-07-04T08:01:36.284" v="393" actId="20577"/>
          <ac:spMkLst>
            <pc:docMk/>
            <pc:sldMk cId="0" sldId="483"/>
            <ac:spMk id="8" creationId="{00000000-0000-0000-0000-000000000000}"/>
          </ac:spMkLst>
        </pc:spChg>
      </pc:sldChg>
      <pc:sldChg chg="addSp delSp modSp del mod">
        <pc:chgData name="Piotr Szewczak" userId="e535f6cb-7baa-4137-86fc-199ac4bf1a79" providerId="ADAL" clId="{319B55A7-0E2D-4CDE-AE71-090B4E97CF2D}" dt="2022-07-05T10:58:25.855" v="680" actId="2696"/>
        <pc:sldMkLst>
          <pc:docMk/>
          <pc:sldMk cId="0" sldId="485"/>
        </pc:sldMkLst>
        <pc:spChg chg="mod">
          <ac:chgData name="Piotr Szewczak" userId="e535f6cb-7baa-4137-86fc-199ac4bf1a79" providerId="ADAL" clId="{319B55A7-0E2D-4CDE-AE71-090B4E97CF2D}" dt="2022-07-04T20:20:20.343" v="590" actId="1076"/>
          <ac:spMkLst>
            <pc:docMk/>
            <pc:sldMk cId="0" sldId="485"/>
            <ac:spMk id="5" creationId="{00000000-0000-0000-0000-000000000000}"/>
          </ac:spMkLst>
        </pc:spChg>
        <pc:spChg chg="del">
          <ac:chgData name="Piotr Szewczak" userId="e535f6cb-7baa-4137-86fc-199ac4bf1a79" providerId="ADAL" clId="{319B55A7-0E2D-4CDE-AE71-090B4E97CF2D}" dt="2022-07-04T20:19:58.131" v="585" actId="478"/>
          <ac:spMkLst>
            <pc:docMk/>
            <pc:sldMk cId="0" sldId="485"/>
            <ac:spMk id="9" creationId="{00000000-0000-0000-0000-000000000000}"/>
          </ac:spMkLst>
        </pc:spChg>
        <pc:picChg chg="add mod">
          <ac:chgData name="Piotr Szewczak" userId="e535f6cb-7baa-4137-86fc-199ac4bf1a79" providerId="ADAL" clId="{319B55A7-0E2D-4CDE-AE71-090B4E97CF2D}" dt="2022-07-04T20:25:39.573" v="593" actId="1076"/>
          <ac:picMkLst>
            <pc:docMk/>
            <pc:sldMk cId="0" sldId="485"/>
            <ac:picMk id="2050" creationId="{502FAC1A-06AF-5F47-B7FE-9A6F410DA1B5}"/>
          </ac:picMkLst>
        </pc:picChg>
        <pc:picChg chg="del mod">
          <ac:chgData name="Piotr Szewczak" userId="e535f6cb-7baa-4137-86fc-199ac4bf1a79" providerId="ADAL" clId="{319B55A7-0E2D-4CDE-AE71-090B4E97CF2D}" dt="2022-07-04T20:25:33.698" v="591" actId="478"/>
          <ac:picMkLst>
            <pc:docMk/>
            <pc:sldMk cId="0" sldId="485"/>
            <ac:picMk id="625667" creationId="{00000000-0000-0000-0000-000000000000}"/>
          </ac:picMkLst>
        </pc:picChg>
        <pc:picChg chg="del">
          <ac:chgData name="Piotr Szewczak" userId="e535f6cb-7baa-4137-86fc-199ac4bf1a79" providerId="ADAL" clId="{319B55A7-0E2D-4CDE-AE71-090B4E97CF2D}" dt="2022-07-04T20:20:06.384" v="586" actId="478"/>
          <ac:picMkLst>
            <pc:docMk/>
            <pc:sldMk cId="0" sldId="485"/>
            <ac:picMk id="625668" creationId="{00000000-0000-0000-0000-000000000000}"/>
          </ac:picMkLst>
        </pc:picChg>
        <pc:picChg chg="del mod">
          <ac:chgData name="Piotr Szewczak" userId="e535f6cb-7baa-4137-86fc-199ac4bf1a79" providerId="ADAL" clId="{319B55A7-0E2D-4CDE-AE71-090B4E97CF2D}" dt="2022-07-04T20:20:14.469" v="588" actId="478"/>
          <ac:picMkLst>
            <pc:docMk/>
            <pc:sldMk cId="0" sldId="485"/>
            <ac:picMk id="625669" creationId="{00000000-0000-0000-0000-000000000000}"/>
          </ac:picMkLst>
        </pc:picChg>
      </pc:sldChg>
      <pc:sldChg chg="addSp modSp mod">
        <pc:chgData name="Piotr Szewczak" userId="e535f6cb-7baa-4137-86fc-199ac4bf1a79" providerId="ADAL" clId="{319B55A7-0E2D-4CDE-AE71-090B4E97CF2D}" dt="2022-07-03T18:41:58.532" v="140" actId="2085"/>
        <pc:sldMkLst>
          <pc:docMk/>
          <pc:sldMk cId="0" sldId="508"/>
        </pc:sldMkLst>
        <pc:spChg chg="add mod">
          <ac:chgData name="Piotr Szewczak" userId="e535f6cb-7baa-4137-86fc-199ac4bf1a79" providerId="ADAL" clId="{319B55A7-0E2D-4CDE-AE71-090B4E97CF2D}" dt="2022-07-03T18:41:58.532" v="140" actId="2085"/>
          <ac:spMkLst>
            <pc:docMk/>
            <pc:sldMk cId="0" sldId="508"/>
            <ac:spMk id="2" creationId="{0F15CBAA-1925-7564-BB8A-B11920C4AAB9}"/>
          </ac:spMkLst>
        </pc:spChg>
      </pc:sldChg>
      <pc:sldChg chg="delSp mod">
        <pc:chgData name="Piotr Szewczak" userId="e535f6cb-7baa-4137-86fc-199ac4bf1a79" providerId="ADAL" clId="{319B55A7-0E2D-4CDE-AE71-090B4E97CF2D}" dt="2022-07-04T07:57:46.866" v="347" actId="478"/>
        <pc:sldMkLst>
          <pc:docMk/>
          <pc:sldMk cId="0" sldId="545"/>
        </pc:sldMkLst>
        <pc:spChg chg="del">
          <ac:chgData name="Piotr Szewczak" userId="e535f6cb-7baa-4137-86fc-199ac4bf1a79" providerId="ADAL" clId="{319B55A7-0E2D-4CDE-AE71-090B4E97CF2D}" dt="2022-07-04T07:57:46.866" v="347" actId="478"/>
          <ac:spMkLst>
            <pc:docMk/>
            <pc:sldMk cId="0" sldId="545"/>
            <ac:spMk id="4" creationId="{00000000-0000-0000-0000-000000000000}"/>
          </ac:spMkLst>
        </pc:spChg>
      </pc:sldChg>
      <pc:sldChg chg="modSp mod">
        <pc:chgData name="Piotr Szewczak" userId="e535f6cb-7baa-4137-86fc-199ac4bf1a79" providerId="ADAL" clId="{319B55A7-0E2D-4CDE-AE71-090B4E97CF2D}" dt="2022-07-04T08:03:20.937" v="394" actId="20577"/>
        <pc:sldMkLst>
          <pc:docMk/>
          <pc:sldMk cId="3153428078" sldId="547"/>
        </pc:sldMkLst>
        <pc:spChg chg="mod">
          <ac:chgData name="Piotr Szewczak" userId="e535f6cb-7baa-4137-86fc-199ac4bf1a79" providerId="ADAL" clId="{319B55A7-0E2D-4CDE-AE71-090B4E97CF2D}" dt="2022-07-04T08:03:20.937" v="394" actId="20577"/>
          <ac:spMkLst>
            <pc:docMk/>
            <pc:sldMk cId="3153428078" sldId="547"/>
            <ac:spMk id="8" creationId="{00000000-0000-0000-0000-000000000000}"/>
          </ac:spMkLst>
        </pc:spChg>
      </pc:sldChg>
      <pc:sldChg chg="del">
        <pc:chgData name="Piotr Szewczak" userId="e535f6cb-7baa-4137-86fc-199ac4bf1a79" providerId="ADAL" clId="{319B55A7-0E2D-4CDE-AE71-090B4E97CF2D}" dt="2022-07-03T18:57:05.707" v="344" actId="47"/>
        <pc:sldMkLst>
          <pc:docMk/>
          <pc:sldMk cId="0" sldId="563"/>
        </pc:sldMkLst>
      </pc:sldChg>
      <pc:sldChg chg="addSp modSp mod">
        <pc:chgData name="Piotr Szewczak" userId="e535f6cb-7baa-4137-86fc-199ac4bf1a79" providerId="ADAL" clId="{319B55A7-0E2D-4CDE-AE71-090B4E97CF2D}" dt="2022-07-05T09:57:16.817" v="667" actId="1076"/>
        <pc:sldMkLst>
          <pc:docMk/>
          <pc:sldMk cId="0" sldId="580"/>
        </pc:sldMkLst>
        <pc:spChg chg="add mod">
          <ac:chgData name="Piotr Szewczak" userId="e535f6cb-7baa-4137-86fc-199ac4bf1a79" providerId="ADAL" clId="{319B55A7-0E2D-4CDE-AE71-090B4E97CF2D}" dt="2022-07-05T09:56:43.850" v="660" actId="1076"/>
          <ac:spMkLst>
            <pc:docMk/>
            <pc:sldMk cId="0" sldId="580"/>
            <ac:spMk id="2" creationId="{AD206587-BAD3-36EC-E316-EE41A7216623}"/>
          </ac:spMkLst>
        </pc:spChg>
        <pc:spChg chg="mod">
          <ac:chgData name="Piotr Szewczak" userId="e535f6cb-7baa-4137-86fc-199ac4bf1a79" providerId="ADAL" clId="{319B55A7-0E2D-4CDE-AE71-090B4E97CF2D}" dt="2022-07-05T09:57:16.817" v="667" actId="1076"/>
          <ac:spMkLst>
            <pc:docMk/>
            <pc:sldMk cId="0" sldId="580"/>
            <ac:spMk id="136196" creationId="{00000000-0000-0000-0000-000000000000}"/>
          </ac:spMkLst>
        </pc:spChg>
        <pc:cxnChg chg="add mod">
          <ac:chgData name="Piotr Szewczak" userId="e535f6cb-7baa-4137-86fc-199ac4bf1a79" providerId="ADAL" clId="{319B55A7-0E2D-4CDE-AE71-090B4E97CF2D}" dt="2022-07-05T09:56:52.892" v="661" actId="1582"/>
          <ac:cxnSpMkLst>
            <pc:docMk/>
            <pc:sldMk cId="0" sldId="580"/>
            <ac:cxnSpMk id="4" creationId="{A1CD994C-C28A-1BCB-E444-5D963452C6F3}"/>
          </ac:cxnSpMkLst>
        </pc:cxnChg>
        <pc:cxnChg chg="add mod">
          <ac:chgData name="Piotr Szewczak" userId="e535f6cb-7baa-4137-86fc-199ac4bf1a79" providerId="ADAL" clId="{319B55A7-0E2D-4CDE-AE71-090B4E97CF2D}" dt="2022-07-05T09:57:08.674" v="666" actId="1076"/>
          <ac:cxnSpMkLst>
            <pc:docMk/>
            <pc:sldMk cId="0" sldId="580"/>
            <ac:cxnSpMk id="18" creationId="{7AFBA15D-7E86-306A-E3E9-B609DE8E738C}"/>
          </ac:cxnSpMkLst>
        </pc:cxnChg>
        <pc:cxnChg chg="add mod">
          <ac:chgData name="Piotr Szewczak" userId="e535f6cb-7baa-4137-86fc-199ac4bf1a79" providerId="ADAL" clId="{319B55A7-0E2D-4CDE-AE71-090B4E97CF2D}" dt="2022-07-05T09:57:04.218" v="665" actId="1076"/>
          <ac:cxnSpMkLst>
            <pc:docMk/>
            <pc:sldMk cId="0" sldId="580"/>
            <ac:cxnSpMk id="19" creationId="{FA095B72-C06F-64A8-CFFC-9524900E75A4}"/>
          </ac:cxnSpMkLst>
        </pc:cxnChg>
      </pc:sldChg>
      <pc:sldChg chg="delSp modSp mod delAnim">
        <pc:chgData name="Piotr Szewczak" userId="e535f6cb-7baa-4137-86fc-199ac4bf1a79" providerId="ADAL" clId="{319B55A7-0E2D-4CDE-AE71-090B4E97CF2D}" dt="2022-07-03T18:44:54.631" v="147" actId="1076"/>
        <pc:sldMkLst>
          <pc:docMk/>
          <pc:sldMk cId="0" sldId="581"/>
        </pc:sldMkLst>
        <pc:spChg chg="mod">
          <ac:chgData name="Piotr Szewczak" userId="e535f6cb-7baa-4137-86fc-199ac4bf1a79" providerId="ADAL" clId="{319B55A7-0E2D-4CDE-AE71-090B4E97CF2D}" dt="2022-07-03T18:44:41.936" v="146" actId="1076"/>
          <ac:spMkLst>
            <pc:docMk/>
            <pc:sldMk cId="0" sldId="581"/>
            <ac:spMk id="18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3T18:44:41.936" v="146" actId="1076"/>
          <ac:spMkLst>
            <pc:docMk/>
            <pc:sldMk cId="0" sldId="581"/>
            <ac:spMk id="180229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3T18:44:41.936" v="146" actId="1076"/>
          <ac:spMkLst>
            <pc:docMk/>
            <pc:sldMk cId="0" sldId="581"/>
            <ac:spMk id="180230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3T18:44:41.936" v="146" actId="1076"/>
          <ac:spMkLst>
            <pc:docMk/>
            <pc:sldMk cId="0" sldId="581"/>
            <ac:spMk id="180232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3T18:44:41.936" v="146" actId="1076"/>
          <ac:spMkLst>
            <pc:docMk/>
            <pc:sldMk cId="0" sldId="581"/>
            <ac:spMk id="180233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3T18:44:41.936" v="146" actId="1076"/>
          <ac:spMkLst>
            <pc:docMk/>
            <pc:sldMk cId="0" sldId="581"/>
            <ac:spMk id="180235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3T18:44:41.936" v="146" actId="1076"/>
          <ac:spMkLst>
            <pc:docMk/>
            <pc:sldMk cId="0" sldId="581"/>
            <ac:spMk id="180236" creationId="{00000000-0000-0000-0000-000000000000}"/>
          </ac:spMkLst>
        </pc:spChg>
        <pc:spChg chg="del">
          <ac:chgData name="Piotr Szewczak" userId="e535f6cb-7baa-4137-86fc-199ac4bf1a79" providerId="ADAL" clId="{319B55A7-0E2D-4CDE-AE71-090B4E97CF2D}" dt="2022-07-03T18:43:57.257" v="141" actId="478"/>
          <ac:spMkLst>
            <pc:docMk/>
            <pc:sldMk cId="0" sldId="581"/>
            <ac:spMk id="180246" creationId="{00000000-0000-0000-0000-000000000000}"/>
          </ac:spMkLst>
        </pc:spChg>
        <pc:picChg chg="mod">
          <ac:chgData name="Piotr Szewczak" userId="e535f6cb-7baa-4137-86fc-199ac4bf1a79" providerId="ADAL" clId="{319B55A7-0E2D-4CDE-AE71-090B4E97CF2D}" dt="2022-07-03T18:44:41.936" v="146" actId="1076"/>
          <ac:picMkLst>
            <pc:docMk/>
            <pc:sldMk cId="0" sldId="581"/>
            <ac:picMk id="180239" creationId="{00000000-0000-0000-0000-000000000000}"/>
          </ac:picMkLst>
        </pc:picChg>
        <pc:picChg chg="mod">
          <ac:chgData name="Piotr Szewczak" userId="e535f6cb-7baa-4137-86fc-199ac4bf1a79" providerId="ADAL" clId="{319B55A7-0E2D-4CDE-AE71-090B4E97CF2D}" dt="2022-07-03T18:44:54.631" v="147" actId="1076"/>
          <ac:picMkLst>
            <pc:docMk/>
            <pc:sldMk cId="0" sldId="581"/>
            <ac:picMk id="180242" creationId="{00000000-0000-0000-0000-000000000000}"/>
          </ac:picMkLst>
        </pc:picChg>
        <pc:picChg chg="mod">
          <ac:chgData name="Piotr Szewczak" userId="e535f6cb-7baa-4137-86fc-199ac4bf1a79" providerId="ADAL" clId="{319B55A7-0E2D-4CDE-AE71-090B4E97CF2D}" dt="2022-07-03T18:44:41.936" v="146" actId="1076"/>
          <ac:picMkLst>
            <pc:docMk/>
            <pc:sldMk cId="0" sldId="581"/>
            <ac:picMk id="180243" creationId="{00000000-0000-0000-0000-000000000000}"/>
          </ac:picMkLst>
        </pc:picChg>
      </pc:sldChg>
      <pc:sldChg chg="addSp delSp modSp mod">
        <pc:chgData name="Piotr Szewczak" userId="e535f6cb-7baa-4137-86fc-199ac4bf1a79" providerId="ADAL" clId="{319B55A7-0E2D-4CDE-AE71-090B4E97CF2D}" dt="2022-07-04T08:04:49.694" v="398" actId="1076"/>
        <pc:sldMkLst>
          <pc:docMk/>
          <pc:sldMk cId="0" sldId="583"/>
        </pc:sldMkLst>
        <pc:spChg chg="add mod">
          <ac:chgData name="Piotr Szewczak" userId="e535f6cb-7baa-4137-86fc-199ac4bf1a79" providerId="ADAL" clId="{319B55A7-0E2D-4CDE-AE71-090B4E97CF2D}" dt="2022-07-03T18:49:34.177" v="331" actId="1076"/>
          <ac:spMkLst>
            <pc:docMk/>
            <pc:sldMk cId="0" sldId="583"/>
            <ac:spMk id="2" creationId="{D604B19C-EC84-7C67-5AEB-BD74733A5604}"/>
          </ac:spMkLst>
        </pc:spChg>
        <pc:spChg chg="add del mod">
          <ac:chgData name="Piotr Szewczak" userId="e535f6cb-7baa-4137-86fc-199ac4bf1a79" providerId="ADAL" clId="{319B55A7-0E2D-4CDE-AE71-090B4E97CF2D}" dt="2022-07-03T18:49:23.906" v="328" actId="478"/>
          <ac:spMkLst>
            <pc:docMk/>
            <pc:sldMk cId="0" sldId="583"/>
            <ac:spMk id="6" creationId="{36E88BF5-C66B-AF56-6FF3-215DEDC501CD}"/>
          </ac:spMkLst>
        </pc:spChg>
        <pc:spChg chg="add mod">
          <ac:chgData name="Piotr Szewczak" userId="e535f6cb-7baa-4137-86fc-199ac4bf1a79" providerId="ADAL" clId="{319B55A7-0E2D-4CDE-AE71-090B4E97CF2D}" dt="2022-07-03T18:49:41.960" v="332" actId="1076"/>
          <ac:spMkLst>
            <pc:docMk/>
            <pc:sldMk cId="0" sldId="583"/>
            <ac:spMk id="7" creationId="{A9549B28-C7F6-35CD-D97D-955CAF511D1F}"/>
          </ac:spMkLst>
        </pc:spChg>
        <pc:spChg chg="add mod">
          <ac:chgData name="Piotr Szewczak" userId="e535f6cb-7baa-4137-86fc-199ac4bf1a79" providerId="ADAL" clId="{319B55A7-0E2D-4CDE-AE71-090B4E97CF2D}" dt="2022-07-03T18:49:46.316" v="333" actId="1076"/>
          <ac:spMkLst>
            <pc:docMk/>
            <pc:sldMk cId="0" sldId="583"/>
            <ac:spMk id="8" creationId="{1C33A84A-96C6-8A0A-60A9-2E3B60F16F32}"/>
          </ac:spMkLst>
        </pc:spChg>
        <pc:spChg chg="add mod">
          <ac:chgData name="Piotr Szewczak" userId="e535f6cb-7baa-4137-86fc-199ac4bf1a79" providerId="ADAL" clId="{319B55A7-0E2D-4CDE-AE71-090B4E97CF2D}" dt="2022-07-04T08:04:49.694" v="398" actId="1076"/>
          <ac:spMkLst>
            <pc:docMk/>
            <pc:sldMk cId="0" sldId="583"/>
            <ac:spMk id="10" creationId="{0F1F690A-123B-E861-DF7E-5494893A67E9}"/>
          </ac:spMkLst>
        </pc:spChg>
      </pc:sldChg>
      <pc:sldChg chg="modSp mod">
        <pc:chgData name="Piotr Szewczak" userId="e535f6cb-7baa-4137-86fc-199ac4bf1a79" providerId="ADAL" clId="{319B55A7-0E2D-4CDE-AE71-090B4E97CF2D}" dt="2022-07-05T10:59:30.596" v="693" actId="113"/>
        <pc:sldMkLst>
          <pc:docMk/>
          <pc:sldMk cId="0" sldId="587"/>
        </pc:sldMkLst>
        <pc:spChg chg="mod">
          <ac:chgData name="Piotr Szewczak" userId="e535f6cb-7baa-4137-86fc-199ac4bf1a79" providerId="ADAL" clId="{319B55A7-0E2D-4CDE-AE71-090B4E97CF2D}" dt="2022-07-05T10:59:20.096" v="689" actId="113"/>
          <ac:spMkLst>
            <pc:docMk/>
            <pc:sldMk cId="0" sldId="587"/>
            <ac:spMk id="6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5T10:59:24.745" v="691" actId="113"/>
          <ac:spMkLst>
            <pc:docMk/>
            <pc:sldMk cId="0" sldId="587"/>
            <ac:spMk id="7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5T10:59:30.596" v="693" actId="113"/>
          <ac:spMkLst>
            <pc:docMk/>
            <pc:sldMk cId="0" sldId="587"/>
            <ac:spMk id="8" creationId="{00000000-0000-0000-0000-000000000000}"/>
          </ac:spMkLst>
        </pc:spChg>
      </pc:sldChg>
      <pc:sldChg chg="modSp mod">
        <pc:chgData name="Piotr Szewczak" userId="e535f6cb-7baa-4137-86fc-199ac4bf1a79" providerId="ADAL" clId="{319B55A7-0E2D-4CDE-AE71-090B4E97CF2D}" dt="2022-07-05T10:59:52.665" v="699" actId="113"/>
        <pc:sldMkLst>
          <pc:docMk/>
          <pc:sldMk cId="0" sldId="595"/>
        </pc:sldMkLst>
        <pc:spChg chg="mod">
          <ac:chgData name="Piotr Szewczak" userId="e535f6cb-7baa-4137-86fc-199ac4bf1a79" providerId="ADAL" clId="{319B55A7-0E2D-4CDE-AE71-090B4E97CF2D}" dt="2022-07-05T10:59:36.408" v="695" actId="113"/>
          <ac:spMkLst>
            <pc:docMk/>
            <pc:sldMk cId="0" sldId="595"/>
            <ac:spMk id="6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5T10:59:52.665" v="699" actId="113"/>
          <ac:spMkLst>
            <pc:docMk/>
            <pc:sldMk cId="0" sldId="595"/>
            <ac:spMk id="8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5T10:59:42.227" v="697" actId="113"/>
          <ac:spMkLst>
            <pc:docMk/>
            <pc:sldMk cId="0" sldId="595"/>
            <ac:spMk id="14" creationId="{00000000-0000-0000-0000-000000000000}"/>
          </ac:spMkLst>
        </pc:spChg>
      </pc:sldChg>
      <pc:sldChg chg="addSp delSp modSp mod ord modShow">
        <pc:chgData name="Piotr Szewczak" userId="e535f6cb-7baa-4137-86fc-199ac4bf1a79" providerId="ADAL" clId="{319B55A7-0E2D-4CDE-AE71-090B4E97CF2D}" dt="2022-07-04T20:27:14.482" v="600" actId="20577"/>
        <pc:sldMkLst>
          <pc:docMk/>
          <pc:sldMk cId="0" sldId="600"/>
        </pc:sldMkLst>
        <pc:spChg chg="del">
          <ac:chgData name="Piotr Szewczak" userId="e535f6cb-7baa-4137-86fc-199ac4bf1a79" providerId="ADAL" clId="{319B55A7-0E2D-4CDE-AE71-090B4E97CF2D}" dt="2022-07-04T20:06:00.902" v="418" actId="478"/>
          <ac:spMkLst>
            <pc:docMk/>
            <pc:sldMk cId="0" sldId="600"/>
            <ac:spMk id="9" creationId="{00000000-0000-0000-0000-000000000000}"/>
          </ac:spMkLst>
        </pc:spChg>
        <pc:spChg chg="mod ord">
          <ac:chgData name="Piotr Szewczak" userId="e535f6cb-7baa-4137-86fc-199ac4bf1a79" providerId="ADAL" clId="{319B55A7-0E2D-4CDE-AE71-090B4E97CF2D}" dt="2022-07-04T20:27:14.482" v="600" actId="20577"/>
          <ac:spMkLst>
            <pc:docMk/>
            <pc:sldMk cId="0" sldId="600"/>
            <ac:spMk id="11" creationId="{00000000-0000-0000-0000-000000000000}"/>
          </ac:spMkLst>
        </pc:spChg>
        <pc:spChg chg="del">
          <ac:chgData name="Piotr Szewczak" userId="e535f6cb-7baa-4137-86fc-199ac4bf1a79" providerId="ADAL" clId="{319B55A7-0E2D-4CDE-AE71-090B4E97CF2D}" dt="2022-07-04T20:06:03.615" v="419" actId="478"/>
          <ac:spMkLst>
            <pc:docMk/>
            <pc:sldMk cId="0" sldId="600"/>
            <ac:spMk id="12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4T20:10:49.554" v="514" actId="1076"/>
          <ac:spMkLst>
            <pc:docMk/>
            <pc:sldMk cId="0" sldId="600"/>
            <ac:spMk id="13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4T20:10:56.306" v="515" actId="1076"/>
          <ac:spMkLst>
            <pc:docMk/>
            <pc:sldMk cId="0" sldId="600"/>
            <ac:spMk id="15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4T20:11:02.054" v="516" actId="1076"/>
          <ac:spMkLst>
            <pc:docMk/>
            <pc:sldMk cId="0" sldId="600"/>
            <ac:spMk id="16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4T20:11:09.345" v="518" actId="1076"/>
          <ac:spMkLst>
            <pc:docMk/>
            <pc:sldMk cId="0" sldId="600"/>
            <ac:spMk id="17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4T20:11:20.790" v="522" actId="1076"/>
          <ac:spMkLst>
            <pc:docMk/>
            <pc:sldMk cId="0" sldId="600"/>
            <ac:spMk id="18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4T20:11:33.706" v="524" actId="1076"/>
          <ac:spMkLst>
            <pc:docMk/>
            <pc:sldMk cId="0" sldId="600"/>
            <ac:spMk id="19" creationId="{00000000-0000-0000-0000-000000000000}"/>
          </ac:spMkLst>
        </pc:spChg>
        <pc:spChg chg="del mod">
          <ac:chgData name="Piotr Szewczak" userId="e535f6cb-7baa-4137-86fc-199ac4bf1a79" providerId="ADAL" clId="{319B55A7-0E2D-4CDE-AE71-090B4E97CF2D}" dt="2022-07-04T20:07:55.917" v="436" actId="478"/>
          <ac:spMkLst>
            <pc:docMk/>
            <pc:sldMk cId="0" sldId="600"/>
            <ac:spMk id="20" creationId="{00000000-0000-0000-0000-000000000000}"/>
          </ac:spMkLst>
        </pc:spChg>
        <pc:spChg chg="del">
          <ac:chgData name="Piotr Szewczak" userId="e535f6cb-7baa-4137-86fc-199ac4bf1a79" providerId="ADAL" clId="{319B55A7-0E2D-4CDE-AE71-090B4E97CF2D}" dt="2022-07-04T20:07:55.917" v="436" actId="478"/>
          <ac:spMkLst>
            <pc:docMk/>
            <pc:sldMk cId="0" sldId="600"/>
            <ac:spMk id="21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4T20:11:40.707" v="526" actId="20577"/>
          <ac:spMkLst>
            <pc:docMk/>
            <pc:sldMk cId="0" sldId="600"/>
            <ac:spMk id="22" creationId="{00000000-0000-0000-0000-000000000000}"/>
          </ac:spMkLst>
        </pc:spChg>
        <pc:spChg chg="del">
          <ac:chgData name="Piotr Szewczak" userId="e535f6cb-7baa-4137-86fc-199ac4bf1a79" providerId="ADAL" clId="{319B55A7-0E2D-4CDE-AE71-090B4E97CF2D}" dt="2022-07-04T20:07:55.917" v="436" actId="478"/>
          <ac:spMkLst>
            <pc:docMk/>
            <pc:sldMk cId="0" sldId="600"/>
            <ac:spMk id="23" creationId="{00000000-0000-0000-0000-000000000000}"/>
          </ac:spMkLst>
        </pc:spChg>
        <pc:spChg chg="add mod">
          <ac:chgData name="Piotr Szewczak" userId="e535f6cb-7baa-4137-86fc-199ac4bf1a79" providerId="ADAL" clId="{319B55A7-0E2D-4CDE-AE71-090B4E97CF2D}" dt="2022-07-04T20:10:44.793" v="512" actId="14100"/>
          <ac:spMkLst>
            <pc:docMk/>
            <pc:sldMk cId="0" sldId="600"/>
            <ac:spMk id="27" creationId="{64B2FB79-C85D-F413-8B30-1A44E9313729}"/>
          </ac:spMkLst>
        </pc:spChg>
        <pc:spChg chg="add mod">
          <ac:chgData name="Piotr Szewczak" userId="e535f6cb-7baa-4137-86fc-199ac4bf1a79" providerId="ADAL" clId="{319B55A7-0E2D-4CDE-AE71-090B4E97CF2D}" dt="2022-07-04T20:12:29.055" v="560" actId="20577"/>
          <ac:spMkLst>
            <pc:docMk/>
            <pc:sldMk cId="0" sldId="600"/>
            <ac:spMk id="29" creationId="{1BCA310E-81AE-5DB9-EE88-0309C4C23DDA}"/>
          </ac:spMkLst>
        </pc:spChg>
        <pc:spChg chg="del">
          <ac:chgData name="Piotr Szewczak" userId="e535f6cb-7baa-4137-86fc-199ac4bf1a79" providerId="ADAL" clId="{319B55A7-0E2D-4CDE-AE71-090B4E97CF2D}" dt="2022-07-04T20:04:35.886" v="402" actId="478"/>
          <ac:spMkLst>
            <pc:docMk/>
            <pc:sldMk cId="0" sldId="600"/>
            <ac:spMk id="40" creationId="{00000000-0000-0000-0000-000000000000}"/>
          </ac:spMkLst>
        </pc:spChg>
        <pc:picChg chg="add mod ord">
          <ac:chgData name="Piotr Szewczak" userId="e535f6cb-7baa-4137-86fc-199ac4bf1a79" providerId="ADAL" clId="{319B55A7-0E2D-4CDE-AE71-090B4E97CF2D}" dt="2022-07-04T20:12:20.390" v="558" actId="1076"/>
          <ac:picMkLst>
            <pc:docMk/>
            <pc:sldMk cId="0" sldId="600"/>
            <ac:picMk id="3" creationId="{6BF4764B-5548-7A61-C5BD-F920B54B59E0}"/>
          </ac:picMkLst>
        </pc:picChg>
        <pc:picChg chg="del">
          <ac:chgData name="Piotr Szewczak" userId="e535f6cb-7baa-4137-86fc-199ac4bf1a79" providerId="ADAL" clId="{319B55A7-0E2D-4CDE-AE71-090B4E97CF2D}" dt="2022-07-04T20:04:30.109" v="400" actId="478"/>
          <ac:picMkLst>
            <pc:docMk/>
            <pc:sldMk cId="0" sldId="600"/>
            <ac:picMk id="431106" creationId="{00000000-0000-0000-0000-000000000000}"/>
          </ac:picMkLst>
        </pc:picChg>
        <pc:picChg chg="del">
          <ac:chgData name="Piotr Szewczak" userId="e535f6cb-7baa-4137-86fc-199ac4bf1a79" providerId="ADAL" clId="{319B55A7-0E2D-4CDE-AE71-090B4E97CF2D}" dt="2022-07-04T20:04:54.469" v="405" actId="478"/>
          <ac:picMkLst>
            <pc:docMk/>
            <pc:sldMk cId="0" sldId="600"/>
            <ac:picMk id="431107" creationId="{00000000-0000-0000-0000-000000000000}"/>
          </ac:picMkLst>
        </pc:picChg>
        <pc:cxnChg chg="del">
          <ac:chgData name="Piotr Szewczak" userId="e535f6cb-7baa-4137-86fc-199ac4bf1a79" providerId="ADAL" clId="{319B55A7-0E2D-4CDE-AE71-090B4E97CF2D}" dt="2022-07-04T20:04:33.563" v="401" actId="478"/>
          <ac:cxnSpMkLst>
            <pc:docMk/>
            <pc:sldMk cId="0" sldId="600"/>
            <ac:cxnSpMk id="25" creationId="{00000000-0000-0000-0000-000000000000}"/>
          </ac:cxnSpMkLst>
        </pc:cxnChg>
        <pc:cxnChg chg="del">
          <ac:chgData name="Piotr Szewczak" userId="e535f6cb-7baa-4137-86fc-199ac4bf1a79" providerId="ADAL" clId="{319B55A7-0E2D-4CDE-AE71-090B4E97CF2D}" dt="2022-07-04T20:04:33.563" v="401" actId="478"/>
          <ac:cxnSpMkLst>
            <pc:docMk/>
            <pc:sldMk cId="0" sldId="600"/>
            <ac:cxnSpMk id="26" creationId="{00000000-0000-0000-0000-000000000000}"/>
          </ac:cxnSpMkLst>
        </pc:cxnChg>
        <pc:cxnChg chg="del">
          <ac:chgData name="Piotr Szewczak" userId="e535f6cb-7baa-4137-86fc-199ac4bf1a79" providerId="ADAL" clId="{319B55A7-0E2D-4CDE-AE71-090B4E97CF2D}" dt="2022-07-04T20:04:33.563" v="401" actId="478"/>
          <ac:cxnSpMkLst>
            <pc:docMk/>
            <pc:sldMk cId="0" sldId="600"/>
            <ac:cxnSpMk id="28" creationId="{00000000-0000-0000-0000-000000000000}"/>
          </ac:cxnSpMkLst>
        </pc:cxnChg>
      </pc:sldChg>
      <pc:sldChg chg="addSp delSp modSp mod modShow">
        <pc:chgData name="Piotr Szewczak" userId="e535f6cb-7baa-4137-86fc-199ac4bf1a79" providerId="ADAL" clId="{319B55A7-0E2D-4CDE-AE71-090B4E97CF2D}" dt="2022-07-04T20:16:22.994" v="580" actId="729"/>
        <pc:sldMkLst>
          <pc:docMk/>
          <pc:sldMk cId="0" sldId="612"/>
        </pc:sldMkLst>
        <pc:spChg chg="mod">
          <ac:chgData name="Piotr Szewczak" userId="e535f6cb-7baa-4137-86fc-199ac4bf1a79" providerId="ADAL" clId="{319B55A7-0E2D-4CDE-AE71-090B4E97CF2D}" dt="2022-07-04T20:15:56.371" v="575" actId="1076"/>
          <ac:spMkLst>
            <pc:docMk/>
            <pc:sldMk cId="0" sldId="612"/>
            <ac:spMk id="41987" creationId="{00000000-0000-0000-0000-000000000000}"/>
          </ac:spMkLst>
        </pc:spChg>
        <pc:picChg chg="add mod">
          <ac:chgData name="Piotr Szewczak" userId="e535f6cb-7baa-4137-86fc-199ac4bf1a79" providerId="ADAL" clId="{319B55A7-0E2D-4CDE-AE71-090B4E97CF2D}" dt="2022-07-04T20:15:49.479" v="573" actId="1076"/>
          <ac:picMkLst>
            <pc:docMk/>
            <pc:sldMk cId="0" sldId="612"/>
            <ac:picMk id="1026" creationId="{C36A927A-2484-A120-2E57-13787992F6A0}"/>
          </ac:picMkLst>
        </pc:picChg>
        <pc:picChg chg="del">
          <ac:chgData name="Piotr Szewczak" userId="e535f6cb-7baa-4137-86fc-199ac4bf1a79" providerId="ADAL" clId="{319B55A7-0E2D-4CDE-AE71-090B4E97CF2D}" dt="2022-07-04T20:16:07.465" v="579" actId="478"/>
          <ac:picMkLst>
            <pc:docMk/>
            <pc:sldMk cId="0" sldId="612"/>
            <ac:picMk id="41986" creationId="{00000000-0000-0000-0000-000000000000}"/>
          </ac:picMkLst>
        </pc:picChg>
        <pc:picChg chg="del">
          <ac:chgData name="Piotr Szewczak" userId="e535f6cb-7baa-4137-86fc-199ac4bf1a79" providerId="ADAL" clId="{319B55A7-0E2D-4CDE-AE71-090B4E97CF2D}" dt="2022-07-04T20:16:00.940" v="577" actId="478"/>
          <ac:picMkLst>
            <pc:docMk/>
            <pc:sldMk cId="0" sldId="612"/>
            <ac:picMk id="41991" creationId="{00000000-0000-0000-0000-000000000000}"/>
          </ac:picMkLst>
        </pc:picChg>
        <pc:picChg chg="del">
          <ac:chgData name="Piotr Szewczak" userId="e535f6cb-7baa-4137-86fc-199ac4bf1a79" providerId="ADAL" clId="{319B55A7-0E2D-4CDE-AE71-090B4E97CF2D}" dt="2022-07-04T20:16:01.860" v="578" actId="478"/>
          <ac:picMkLst>
            <pc:docMk/>
            <pc:sldMk cId="0" sldId="612"/>
            <ac:picMk id="41992" creationId="{00000000-0000-0000-0000-000000000000}"/>
          </ac:picMkLst>
        </pc:picChg>
        <pc:picChg chg="del">
          <ac:chgData name="Piotr Szewczak" userId="e535f6cb-7baa-4137-86fc-199ac4bf1a79" providerId="ADAL" clId="{319B55A7-0E2D-4CDE-AE71-090B4E97CF2D}" dt="2022-07-04T20:15:59.610" v="576" actId="478"/>
          <ac:picMkLst>
            <pc:docMk/>
            <pc:sldMk cId="0" sldId="612"/>
            <ac:picMk id="41993" creationId="{00000000-0000-0000-0000-000000000000}"/>
          </ac:picMkLst>
        </pc:picChg>
      </pc:sldChg>
      <pc:sldChg chg="addSp delSp modSp mod">
        <pc:chgData name="Piotr Szewczak" userId="e535f6cb-7baa-4137-86fc-199ac4bf1a79" providerId="ADAL" clId="{319B55A7-0E2D-4CDE-AE71-090B4E97CF2D}" dt="2022-07-05T09:53:51.706" v="631" actId="207"/>
        <pc:sldMkLst>
          <pc:docMk/>
          <pc:sldMk cId="0" sldId="626"/>
        </pc:sldMkLst>
        <pc:spChg chg="add mod">
          <ac:chgData name="Piotr Szewczak" userId="e535f6cb-7baa-4137-86fc-199ac4bf1a79" providerId="ADAL" clId="{319B55A7-0E2D-4CDE-AE71-090B4E97CF2D}" dt="2022-07-03T18:38:46.047" v="13" actId="14100"/>
          <ac:spMkLst>
            <pc:docMk/>
            <pc:sldMk cId="0" sldId="626"/>
            <ac:spMk id="2" creationId="{28FB0F18-0E79-9E00-B57B-63FCFB1D5724}"/>
          </ac:spMkLst>
        </pc:spChg>
        <pc:spChg chg="mod">
          <ac:chgData name="Piotr Szewczak" userId="e535f6cb-7baa-4137-86fc-199ac4bf1a79" providerId="ADAL" clId="{319B55A7-0E2D-4CDE-AE71-090B4E97CF2D}" dt="2022-07-05T09:53:51.706" v="631" actId="207"/>
          <ac:spMkLst>
            <pc:docMk/>
            <pc:sldMk cId="0" sldId="626"/>
            <ac:spMk id="19" creationId="{00000000-0000-0000-0000-000000000000}"/>
          </ac:spMkLst>
        </pc:spChg>
        <pc:spChg chg="add del mod">
          <ac:chgData name="Piotr Szewczak" userId="e535f6cb-7baa-4137-86fc-199ac4bf1a79" providerId="ADAL" clId="{319B55A7-0E2D-4CDE-AE71-090B4E97CF2D}" dt="2022-07-03T18:40:21.377" v="137" actId="478"/>
          <ac:spMkLst>
            <pc:docMk/>
            <pc:sldMk cId="0" sldId="626"/>
            <ac:spMk id="20" creationId="{11913D37-7181-A4F6-E418-08703A3F92C6}"/>
          </ac:spMkLst>
        </pc:spChg>
      </pc:sldChg>
      <pc:sldChg chg="modSp mod">
        <pc:chgData name="Piotr Szewczak" userId="e535f6cb-7baa-4137-86fc-199ac4bf1a79" providerId="ADAL" clId="{319B55A7-0E2D-4CDE-AE71-090B4E97CF2D}" dt="2022-07-05T10:08:08.319" v="670" actId="20577"/>
        <pc:sldMkLst>
          <pc:docMk/>
          <pc:sldMk cId="0" sldId="628"/>
        </pc:sldMkLst>
        <pc:spChg chg="mod">
          <ac:chgData name="Piotr Szewczak" userId="e535f6cb-7baa-4137-86fc-199ac4bf1a79" providerId="ADAL" clId="{319B55A7-0E2D-4CDE-AE71-090B4E97CF2D}" dt="2022-07-05T10:08:08.319" v="670" actId="20577"/>
          <ac:spMkLst>
            <pc:docMk/>
            <pc:sldMk cId="0" sldId="628"/>
            <ac:spMk id="7" creationId="{00000000-0000-0000-0000-000000000000}"/>
          </ac:spMkLst>
        </pc:spChg>
      </pc:sldChg>
      <pc:sldChg chg="ord">
        <pc:chgData name="Piotr Szewczak" userId="e535f6cb-7baa-4137-86fc-199ac4bf1a79" providerId="ADAL" clId="{319B55A7-0E2D-4CDE-AE71-090B4E97CF2D}" dt="2022-07-05T10:51:47.268" v="672"/>
        <pc:sldMkLst>
          <pc:docMk/>
          <pc:sldMk cId="0" sldId="630"/>
        </pc:sldMkLst>
      </pc:sldChg>
      <pc:sldChg chg="modSp mod">
        <pc:chgData name="Piotr Szewczak" userId="e535f6cb-7baa-4137-86fc-199ac4bf1a79" providerId="ADAL" clId="{319B55A7-0E2D-4CDE-AE71-090B4E97CF2D}" dt="2022-07-04T07:55:39.081" v="346" actId="20577"/>
        <pc:sldMkLst>
          <pc:docMk/>
          <pc:sldMk cId="0" sldId="632"/>
        </pc:sldMkLst>
        <pc:spChg chg="mod">
          <ac:chgData name="Piotr Szewczak" userId="e535f6cb-7baa-4137-86fc-199ac4bf1a79" providerId="ADAL" clId="{319B55A7-0E2D-4CDE-AE71-090B4E97CF2D}" dt="2022-07-04T07:55:39.081" v="346" actId="20577"/>
          <ac:spMkLst>
            <pc:docMk/>
            <pc:sldMk cId="0" sldId="632"/>
            <ac:spMk id="7" creationId="{00000000-0000-0000-0000-000000000000}"/>
          </ac:spMkLst>
        </pc:spChg>
      </pc:sldChg>
      <pc:sldChg chg="addSp modSp mod">
        <pc:chgData name="Piotr Szewczak" userId="e535f6cb-7baa-4137-86fc-199ac4bf1a79" providerId="ADAL" clId="{319B55A7-0E2D-4CDE-AE71-090B4E97CF2D}" dt="2022-07-04T20:15:16.254" v="571" actId="1076"/>
        <pc:sldMkLst>
          <pc:docMk/>
          <pc:sldMk cId="0" sldId="633"/>
        </pc:sldMkLst>
        <pc:spChg chg="add mod">
          <ac:chgData name="Piotr Szewczak" userId="e535f6cb-7baa-4137-86fc-199ac4bf1a79" providerId="ADAL" clId="{319B55A7-0E2D-4CDE-AE71-090B4E97CF2D}" dt="2022-07-04T20:15:16.254" v="571" actId="1076"/>
          <ac:spMkLst>
            <pc:docMk/>
            <pc:sldMk cId="0" sldId="633"/>
            <ac:spMk id="6" creationId="{95166B72-E4B3-42FA-51E3-EA49351CC8C5}"/>
          </ac:spMkLst>
        </pc:spChg>
        <pc:picChg chg="add mod">
          <ac:chgData name="Piotr Szewczak" userId="e535f6cb-7baa-4137-86fc-199ac4bf1a79" providerId="ADAL" clId="{319B55A7-0E2D-4CDE-AE71-090B4E97CF2D}" dt="2022-07-04T20:14:58.659" v="569" actId="1076"/>
          <ac:picMkLst>
            <pc:docMk/>
            <pc:sldMk cId="0" sldId="633"/>
            <ac:picMk id="3" creationId="{8189D5CD-28B9-2DBB-EC56-380158B9E335}"/>
          </ac:picMkLst>
        </pc:picChg>
      </pc:sldChg>
      <pc:sldChg chg="modSp mod">
        <pc:chgData name="Piotr Szewczak" userId="e535f6cb-7baa-4137-86fc-199ac4bf1a79" providerId="ADAL" clId="{319B55A7-0E2D-4CDE-AE71-090B4E97CF2D}" dt="2022-07-05T10:59:13.147" v="687" actId="113"/>
        <pc:sldMkLst>
          <pc:docMk/>
          <pc:sldMk cId="0" sldId="635"/>
        </pc:sldMkLst>
        <pc:spChg chg="mod">
          <ac:chgData name="Piotr Szewczak" userId="e535f6cb-7baa-4137-86fc-199ac4bf1a79" providerId="ADAL" clId="{319B55A7-0E2D-4CDE-AE71-090B4E97CF2D}" dt="2022-07-05T10:59:02.136" v="683" actId="115"/>
          <ac:spMkLst>
            <pc:docMk/>
            <pc:sldMk cId="0" sldId="635"/>
            <ac:spMk id="6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5T10:59:07.548" v="685" actId="115"/>
          <ac:spMkLst>
            <pc:docMk/>
            <pc:sldMk cId="0" sldId="635"/>
            <ac:spMk id="7" creationId="{00000000-0000-0000-0000-000000000000}"/>
          </ac:spMkLst>
        </pc:spChg>
        <pc:spChg chg="mod">
          <ac:chgData name="Piotr Szewczak" userId="e535f6cb-7baa-4137-86fc-199ac4bf1a79" providerId="ADAL" clId="{319B55A7-0E2D-4CDE-AE71-090B4E97CF2D}" dt="2022-07-05T10:59:13.147" v="687" actId="113"/>
          <ac:spMkLst>
            <pc:docMk/>
            <pc:sldMk cId="0" sldId="635"/>
            <ac:spMk id="8" creationId="{00000000-0000-0000-0000-000000000000}"/>
          </ac:spMkLst>
        </pc:spChg>
      </pc:sldChg>
      <pc:sldChg chg="addSp delSp modSp mod">
        <pc:chgData name="Piotr Szewczak" userId="e535f6cb-7baa-4137-86fc-199ac4bf1a79" providerId="ADAL" clId="{319B55A7-0E2D-4CDE-AE71-090B4E97CF2D}" dt="2022-07-05T11:13:13.305" v="717" actId="478"/>
        <pc:sldMkLst>
          <pc:docMk/>
          <pc:sldMk cId="0" sldId="638"/>
        </pc:sldMkLst>
        <pc:spChg chg="add mod">
          <ac:chgData name="Piotr Szewczak" userId="e535f6cb-7baa-4137-86fc-199ac4bf1a79" providerId="ADAL" clId="{319B55A7-0E2D-4CDE-AE71-090B4E97CF2D}" dt="2022-07-05T11:04:58.438" v="707" actId="20577"/>
          <ac:spMkLst>
            <pc:docMk/>
            <pc:sldMk cId="0" sldId="638"/>
            <ac:spMk id="6" creationId="{36CB083C-260D-D193-3370-BDF080CB5E4F}"/>
          </ac:spMkLst>
        </pc:spChg>
        <pc:picChg chg="add del mod">
          <ac:chgData name="Piotr Szewczak" userId="e535f6cb-7baa-4137-86fc-199ac4bf1a79" providerId="ADAL" clId="{319B55A7-0E2D-4CDE-AE71-090B4E97CF2D}" dt="2022-07-05T11:13:13.305" v="717" actId="478"/>
          <ac:picMkLst>
            <pc:docMk/>
            <pc:sldMk cId="0" sldId="638"/>
            <ac:picMk id="3" creationId="{D20D7166-F64A-1393-3DAA-1EA6F7FF213E}"/>
          </ac:picMkLst>
        </pc:picChg>
        <pc:picChg chg="mod">
          <ac:chgData name="Piotr Szewczak" userId="e535f6cb-7baa-4137-86fc-199ac4bf1a79" providerId="ADAL" clId="{319B55A7-0E2D-4CDE-AE71-090B4E97CF2D}" dt="2022-07-05T11:04:33.035" v="701" actId="1076"/>
          <ac:picMkLst>
            <pc:docMk/>
            <pc:sldMk cId="0" sldId="638"/>
            <ac:picMk id="311298" creationId="{00000000-0000-0000-0000-000000000000}"/>
          </ac:picMkLst>
        </pc:picChg>
      </pc:sldChg>
      <pc:sldChg chg="addSp modSp mod">
        <pc:chgData name="Piotr Szewczak" userId="e535f6cb-7baa-4137-86fc-199ac4bf1a79" providerId="ADAL" clId="{319B55A7-0E2D-4CDE-AE71-090B4E97CF2D}" dt="2022-07-05T11:11:23.677" v="716" actId="1076"/>
        <pc:sldMkLst>
          <pc:docMk/>
          <pc:sldMk cId="0" sldId="639"/>
        </pc:sldMkLst>
        <pc:picChg chg="add mod">
          <ac:chgData name="Piotr Szewczak" userId="e535f6cb-7baa-4137-86fc-199ac4bf1a79" providerId="ADAL" clId="{319B55A7-0E2D-4CDE-AE71-090B4E97CF2D}" dt="2022-07-05T11:11:23.677" v="716" actId="1076"/>
          <ac:picMkLst>
            <pc:docMk/>
            <pc:sldMk cId="0" sldId="639"/>
            <ac:picMk id="4" creationId="{413C6C9F-80DA-C0BA-3EB5-175D0A7404AA}"/>
          </ac:picMkLst>
        </pc:picChg>
        <pc:picChg chg="mod">
          <ac:chgData name="Piotr Szewczak" userId="e535f6cb-7baa-4137-86fc-199ac4bf1a79" providerId="ADAL" clId="{319B55A7-0E2D-4CDE-AE71-090B4E97CF2D}" dt="2022-07-05T11:11:12.579" v="713" actId="1076"/>
          <ac:picMkLst>
            <pc:docMk/>
            <pc:sldMk cId="0" sldId="639"/>
            <ac:picMk id="312323" creationId="{00000000-0000-0000-0000-000000000000}"/>
          </ac:picMkLst>
        </pc:picChg>
        <pc:picChg chg="mod">
          <ac:chgData name="Piotr Szewczak" userId="e535f6cb-7baa-4137-86fc-199ac4bf1a79" providerId="ADAL" clId="{319B55A7-0E2D-4CDE-AE71-090B4E97CF2D}" dt="2022-07-05T11:11:12.579" v="713" actId="1076"/>
          <ac:picMkLst>
            <pc:docMk/>
            <pc:sldMk cId="0" sldId="639"/>
            <ac:picMk id="312324" creationId="{00000000-0000-0000-0000-000000000000}"/>
          </ac:picMkLst>
        </pc:picChg>
      </pc:sldChg>
      <pc:sldChg chg="addSp delSp modSp mod setBg">
        <pc:chgData name="Piotr Szewczak" userId="e535f6cb-7baa-4137-86fc-199ac4bf1a79" providerId="ADAL" clId="{319B55A7-0E2D-4CDE-AE71-090B4E97CF2D}" dt="2022-07-05T11:16:29.250" v="737" actId="1076"/>
        <pc:sldMkLst>
          <pc:docMk/>
          <pc:sldMk cId="3556562833" sldId="643"/>
        </pc:sldMkLst>
        <pc:spChg chg="del">
          <ac:chgData name="Piotr Szewczak" userId="e535f6cb-7baa-4137-86fc-199ac4bf1a79" providerId="ADAL" clId="{319B55A7-0E2D-4CDE-AE71-090B4E97CF2D}" dt="2022-07-05T11:15:22.854" v="725" actId="478"/>
          <ac:spMkLst>
            <pc:docMk/>
            <pc:sldMk cId="3556562833" sldId="643"/>
            <ac:spMk id="6" creationId="{36CB083C-260D-D193-3370-BDF080CB5E4F}"/>
          </ac:spMkLst>
        </pc:spChg>
        <pc:spChg chg="add mod">
          <ac:chgData name="Piotr Szewczak" userId="e535f6cb-7baa-4137-86fc-199ac4bf1a79" providerId="ADAL" clId="{319B55A7-0E2D-4CDE-AE71-090B4E97CF2D}" dt="2022-07-05T11:14:24.086" v="722"/>
          <ac:spMkLst>
            <pc:docMk/>
            <pc:sldMk cId="3556562833" sldId="643"/>
            <ac:spMk id="7" creationId="{92567C3E-D2DA-A3CC-60C1-4C3B25C42AC9}"/>
          </ac:spMkLst>
        </pc:spChg>
        <pc:picChg chg="mod">
          <ac:chgData name="Piotr Szewczak" userId="e535f6cb-7baa-4137-86fc-199ac4bf1a79" providerId="ADAL" clId="{319B55A7-0E2D-4CDE-AE71-090B4E97CF2D}" dt="2022-07-05T11:16:29.250" v="737" actId="1076"/>
          <ac:picMkLst>
            <pc:docMk/>
            <pc:sldMk cId="3556562833" sldId="643"/>
            <ac:picMk id="3" creationId="{D20D7166-F64A-1393-3DAA-1EA6F7FF213E}"/>
          </ac:picMkLst>
        </pc:picChg>
        <pc:picChg chg="add mod">
          <ac:chgData name="Piotr Szewczak" userId="e535f6cb-7baa-4137-86fc-199ac4bf1a79" providerId="ADAL" clId="{319B55A7-0E2D-4CDE-AE71-090B4E97CF2D}" dt="2022-07-05T11:15:13.971" v="724" actId="1076"/>
          <ac:picMkLst>
            <pc:docMk/>
            <pc:sldMk cId="3556562833" sldId="643"/>
            <ac:picMk id="5" creationId="{461B4D57-3DBD-F616-7054-9C67CF176A89}"/>
          </ac:picMkLst>
        </pc:picChg>
        <pc:picChg chg="add mod">
          <ac:chgData name="Piotr Szewczak" userId="e535f6cb-7baa-4137-86fc-199ac4bf1a79" providerId="ADAL" clId="{319B55A7-0E2D-4CDE-AE71-090B4E97CF2D}" dt="2022-07-05T11:16:26.140" v="735" actId="1076"/>
          <ac:picMkLst>
            <pc:docMk/>
            <pc:sldMk cId="3556562833" sldId="643"/>
            <ac:picMk id="9" creationId="{9127A3E7-0ED7-34B5-58F1-379209A24244}"/>
          </ac:picMkLst>
        </pc:picChg>
        <pc:picChg chg="del">
          <ac:chgData name="Piotr Szewczak" userId="e535f6cb-7baa-4137-86fc-199ac4bf1a79" providerId="ADAL" clId="{319B55A7-0E2D-4CDE-AE71-090B4E97CF2D}" dt="2022-07-05T11:15:28.613" v="727" actId="478"/>
          <ac:picMkLst>
            <pc:docMk/>
            <pc:sldMk cId="3556562833" sldId="643"/>
            <ac:picMk id="311298" creationId="{00000000-0000-0000-0000-000000000000}"/>
          </ac:picMkLst>
        </pc:picChg>
        <pc:picChg chg="del">
          <ac:chgData name="Piotr Szewczak" userId="e535f6cb-7baa-4137-86fc-199ac4bf1a79" providerId="ADAL" clId="{319B55A7-0E2D-4CDE-AE71-090B4E97CF2D}" dt="2022-07-05T11:15:35.543" v="730" actId="478"/>
          <ac:picMkLst>
            <pc:docMk/>
            <pc:sldMk cId="3556562833" sldId="643"/>
            <ac:picMk id="31129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1645FC75-8C65-4889-9E4A-5A0D64B6DCFC}" type="datetimeFigureOut">
              <a:rPr lang="pl-PL" smtClean="0"/>
              <a:pPr/>
              <a:t>05.07.2022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9140745E-5191-42AE-A595-497CA7C5D1E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0745E-5191-42AE-A595-497CA7C5D1ED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5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65572" name="Slide Number Placeholder 3"/>
          <p:cNvSpPr txBox="1">
            <a:spLocks noGrp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 eaLnBrk="1" hangingPunct="1"/>
            <a:fld id="{4792956A-5D92-4983-ADF6-E695CBD1732F}" type="slidenum">
              <a:rPr lang="pl-PL" altLang="pl-PL" sz="1300">
                <a:latin typeface="Arial" pitchFamily="34" charset="0"/>
                <a:ea typeface="ＭＳ Ｐゴシック" pitchFamily="34" charset="-128"/>
              </a:rPr>
              <a:pPr algn="r" eaLnBrk="1" hangingPunct="1"/>
              <a:t>9</a:t>
            </a:fld>
            <a:endParaRPr lang="pl-PL" altLang="pl-PL" sz="13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65573" name="Date Placeholder 4"/>
          <p:cNvSpPr txBox="1">
            <a:spLocks noGrp="1"/>
          </p:cNvSpPr>
          <p:nvPr/>
        </p:nvSpPr>
        <p:spPr bwMode="auto">
          <a:xfrm>
            <a:off x="4023092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/>
          <a:lstStyle/>
          <a:p>
            <a:pPr algn="r" eaLnBrk="1" hangingPunct="1"/>
            <a:endParaRPr lang="pl-PL" altLang="pl-PL" sz="1300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 eaLnBrk="1" hangingPunct="1"/>
            <a:fld id="{80AC6F0B-D32C-4772-B737-B536DDD6A268}" type="slidenum">
              <a:rPr lang="pl-PL" altLang="pl-PL" sz="1300"/>
              <a:pPr algn="r" eaLnBrk="1" hangingPunct="1"/>
              <a:t>15</a:t>
            </a:fld>
            <a:endParaRPr lang="pl-PL" altLang="pl-PL" sz="1300" dirty="0"/>
          </a:p>
        </p:txBody>
      </p:sp>
      <p:sp>
        <p:nvSpPr>
          <p:cNvPr id="103429" name="Date Placeholder 4"/>
          <p:cNvSpPr txBox="1">
            <a:spLocks noGrp="1"/>
          </p:cNvSpPr>
          <p:nvPr/>
        </p:nvSpPr>
        <p:spPr bwMode="auto">
          <a:xfrm>
            <a:off x="4023092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/>
          <a:lstStyle/>
          <a:p>
            <a:pPr algn="r" eaLnBrk="1" hangingPunct="1"/>
            <a:endParaRPr lang="pl-PL" altLang="pl-PL" sz="13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 eaLnBrk="1" hangingPunct="1"/>
            <a:fld id="{80AC6F0B-D32C-4772-B737-B536DDD6A268}" type="slidenum">
              <a:rPr lang="pl-PL" altLang="pl-PL" sz="1300"/>
              <a:pPr algn="r" eaLnBrk="1" hangingPunct="1"/>
              <a:t>16</a:t>
            </a:fld>
            <a:endParaRPr lang="pl-PL" altLang="pl-PL" sz="1300" dirty="0"/>
          </a:p>
        </p:txBody>
      </p:sp>
      <p:sp>
        <p:nvSpPr>
          <p:cNvPr id="103429" name="Date Placeholder 4"/>
          <p:cNvSpPr txBox="1">
            <a:spLocks noGrp="1"/>
          </p:cNvSpPr>
          <p:nvPr/>
        </p:nvSpPr>
        <p:spPr bwMode="auto">
          <a:xfrm>
            <a:off x="4023092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/>
          <a:lstStyle/>
          <a:p>
            <a:pPr algn="r" eaLnBrk="1" hangingPunct="1"/>
            <a:endParaRPr lang="pl-PL" altLang="pl-PL" sz="13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>
              <a:ea typeface="ＭＳ Ｐゴシック" pitchFamily="34" charset="-128"/>
            </a:endParaRP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/>
            <a:fld id="{BB54733B-96D9-4951-9773-FBA4B808D569}" type="slidenum">
              <a:rPr lang="pl-PL" sz="1300"/>
              <a:pPr algn="r"/>
              <a:t>40</a:t>
            </a:fld>
            <a:endParaRPr lang="pl-PL" sz="1300" dirty="0"/>
          </a:p>
        </p:txBody>
      </p:sp>
      <p:sp>
        <p:nvSpPr>
          <p:cNvPr id="79877" name="Date Placeholder 4"/>
          <p:cNvSpPr txBox="1">
            <a:spLocks noGrp="1"/>
          </p:cNvSpPr>
          <p:nvPr/>
        </p:nvSpPr>
        <p:spPr bwMode="auto">
          <a:xfrm>
            <a:off x="4023092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/>
          <a:lstStyle/>
          <a:p>
            <a:pPr algn="r"/>
            <a:endParaRPr lang="pl-PL" sz="13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>
              <a:ea typeface="ＭＳ Ｐゴシック" pitchFamily="34" charset="-128"/>
            </a:endParaRPr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/>
            <a:fld id="{B0CC8E22-6293-44D2-B0A4-2F78F52A20C5}" type="slidenum">
              <a:rPr lang="pl-PL" sz="1300"/>
              <a:pPr algn="r"/>
              <a:t>41</a:t>
            </a:fld>
            <a:endParaRPr lang="pl-PL" sz="1300" dirty="0"/>
          </a:p>
        </p:txBody>
      </p:sp>
      <p:sp>
        <p:nvSpPr>
          <p:cNvPr id="77829" name="Date Placeholder 4"/>
          <p:cNvSpPr txBox="1">
            <a:spLocks noGrp="1"/>
          </p:cNvSpPr>
          <p:nvPr/>
        </p:nvSpPr>
        <p:spPr bwMode="auto">
          <a:xfrm>
            <a:off x="4023092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/>
          <a:lstStyle/>
          <a:p>
            <a:pPr algn="r"/>
            <a:endParaRPr lang="pl-PL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A3A3-7DDE-7A41-9E3E-9E6C19B8D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0C835-5800-B646-9678-F690140B7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F0D28-DAE6-494B-949D-EC2CCF757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76A1-135F-4165-869E-0C40689BD028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05BB5-7447-9D45-A4A1-91E8F307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F5DE-9F8B-9946-A867-272F075A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06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EB58-08D7-794C-8E5B-B451CE00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80C6F-E08C-9746-91EA-719488360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1D4C3-2A8E-A748-9D72-ED2EE155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CFF6-9D41-4749-8761-D13E358F0680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33FDD-A35D-C44B-A4DF-66AFBA49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1F1C-0F86-0D41-A720-B57C4739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00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DA3554-CD65-124E-A290-825C6BBBD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D86CD5-E5F5-8245-95FC-3BD1DB770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24A04-F309-E746-845F-A01194C6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1D93-1F33-4280-9BA3-7AAA43035F2E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6D75C-B355-0441-B73E-BAEB105A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7238C-6A48-0E48-8693-DDDC7C0B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95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4739F-3EAB-5E48-BE75-7BD80D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033E-94BF-1748-9C44-C13026C27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D5474-FBB7-0343-9A83-6545873A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D14A-385F-4EE3-9D38-53A14F2A4194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E68C-D355-1044-ACC7-BBD27CF8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1DAE3-25C1-A64E-9AAC-EBB265ED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36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0881-9998-0940-9825-A649125E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E32FE-8AA4-1345-B31C-C7CBA21C6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504B1-01FB-704E-A875-DC6EE710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A52E-73F6-4E7E-B1AE-874761ED3B72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21C08-E0F0-7E4B-AA8B-FF5E7EFC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C92F9-6629-7F49-8A0A-0579F858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1043-DE61-B240-9B37-B23BBC51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1E35A-B0F3-EB49-B48E-BA8BB38BA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6E70-F954-A440-9CD1-B060C63F7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ECAD0-6B6D-2942-ACF8-8B142392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F8D2-4F97-4B18-B72E-ECF84478604F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4128A-B797-EA4D-AAEE-9A6DF645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8C6E0-CDED-BD43-9574-1AABCD18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82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B331-C798-1140-B9EA-052EBD36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9C174-67BC-CA43-85A8-8ADEE1510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34F17-DFD0-5046-BBF0-20DD547C8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36260-86F5-1B4B-8214-813DC96D3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5C6037-FC66-BB48-977C-4148BB37D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2A020-3C05-AA45-A0D6-CB95D44F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5C1-3F3F-4FC5-8ED5-F08D31C896C3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61EA65-E108-D84E-9AAC-106D447E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1E5813-072F-9B45-998C-87E0CAB6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36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E604-A759-FB46-9590-1F614E21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E8032-4B9D-1E49-A583-DC987496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F7D7-BBA6-48AB-B589-B752081FDBBF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C3DEE-5015-A74A-B31C-10343750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19A6E-6176-A74A-8C78-32707F7A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61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3A7D4-63D9-044B-BAA5-FD454F5C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91EF-3FB9-455A-B3DE-83328452B844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89DB3-9EE3-F143-85A7-4FE93E74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96969-E068-9E43-BB8E-F0EDD505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69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7ED3-EF56-2C4F-8A9E-D3262FCE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A92C-2F25-0C4C-B0FA-8B618BFC5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DD1C2-FCE6-4F4E-A485-76D4B6221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1BE5B-46BA-B743-9DB0-A6BFA948E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87567-77C9-459A-BE2E-496802E7A30B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A18F0-7A96-6E45-AF95-8AD748CD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FD615-E96B-C54E-B73B-EBD9802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72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C5D67-02CD-5048-8AFB-03B26740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00D39-91AF-264A-8311-257C7C533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66AAB-220E-2A48-97F5-1CF3FA903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4A470-FC92-2B45-99DE-24F1EB56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A17A-A39A-4FB1-9BCD-10E42EF50A4F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16CC3-DBA4-0140-AA31-026D3971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96D50-A711-9242-9A24-8171E8A1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754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F3236E-0AE3-7941-9277-F42D59C9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FC115-EA8D-A04E-B32E-C8FFADAC3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6EB3D-6081-8B4F-A02D-5E488AFF0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5A62F-05E4-49A0-9BD7-D5DCAFDA1DD3}" type="datetime1">
              <a:rPr lang="pl-PL" smtClean="0"/>
              <a:pPr/>
              <a:t>05.07.2022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417-D14A-4144-A8D5-A7AE8165A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B6E1C-BD62-F24E-BC55-107AFCBDA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F868E-CF64-784F-8F4C-FEC862BC9F4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947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mailto:piotr.szewczak@imgw.p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A large green field&#10;&#10;Description automatically generated">
            <a:extLst>
              <a:ext uri="{FF2B5EF4-FFF2-40B4-BE49-F238E27FC236}">
                <a16:creationId xmlns:a16="http://schemas.microsoft.com/office/drawing/2014/main" id="{796A3392-9F0D-B342-867C-ACAA024E0B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256" y="-8467"/>
            <a:ext cx="9196256" cy="6883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EB167A-8AAB-7A43-A763-576847E30F30}"/>
              </a:ext>
            </a:extLst>
          </p:cNvPr>
          <p:cNvSpPr/>
          <p:nvPr/>
        </p:nvSpPr>
        <p:spPr>
          <a:xfrm>
            <a:off x="5113682" y="4787917"/>
            <a:ext cx="4030318" cy="1726623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>
              <a:highlight>
                <a:srgbClr val="35F0CC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041C1-2D2D-5F48-8EC5-9F7BB815E4EE}"/>
              </a:ext>
            </a:extLst>
          </p:cNvPr>
          <p:cNvSpPr/>
          <p:nvPr/>
        </p:nvSpPr>
        <p:spPr>
          <a:xfrm>
            <a:off x="0" y="4787916"/>
            <a:ext cx="5446643" cy="1726623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235" y="4997838"/>
            <a:ext cx="4919869" cy="1362598"/>
          </a:xfrm>
        </p:spPr>
        <p:txBody>
          <a:bodyPr anchor="ctr">
            <a:noAutofit/>
          </a:bodyPr>
          <a:lstStyle/>
          <a:p>
            <a:pPr algn="l" fontAlgn="base"/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Prognoza opadów. Dostępne produkty </a:t>
            </a:r>
            <a:r>
              <a:rPr lang="pl-PL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IMGW-PIB</a:t>
            </a:r>
            <a:b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Piotr Szewczak, Centralne Biuro Prognoz Meteorologicznych Wydział Poznań</a:t>
            </a:r>
            <a:b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1" dirty="0">
                <a:solidFill>
                  <a:schemeClr val="bg1"/>
                </a:solidFill>
              </a:rPr>
              <a:t>ŹRÓDŁO: </a:t>
            </a:r>
            <a:r>
              <a:rPr lang="pl-PL" sz="1200" b="1" dirty="0" err="1">
                <a:solidFill>
                  <a:schemeClr val="bg1"/>
                </a:solidFill>
              </a:rPr>
              <a:t>IMGW-PIB</a:t>
            </a:r>
            <a:r>
              <a:rPr lang="pl-PL" sz="1200" b="1" dirty="0">
                <a:solidFill>
                  <a:schemeClr val="bg1"/>
                </a:solidFill>
              </a:rPr>
              <a:t>.</a:t>
            </a:r>
            <a:br>
              <a:rPr lang="pl-PL" sz="1200" b="1" dirty="0">
                <a:solidFill>
                  <a:schemeClr val="bg1"/>
                </a:solidFill>
              </a:rPr>
            </a:br>
            <a:endParaRPr lang="pl-PL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676E896-2D96-9143-939B-59104CB56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3864" y="5128066"/>
            <a:ext cx="2967837" cy="104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6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17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sz="2400" dirty="0">
                <a:solidFill>
                  <a:schemeClr val="bg1"/>
                </a:solidFill>
                <a:ea typeface="ＭＳ Ｐゴシック" pitchFamily="34" charset="-128"/>
              </a:rPr>
              <a:t>NIMBOSTRATUS /NS/ – OPADY JEDNOSTAJNE</a:t>
            </a:r>
          </a:p>
        </p:txBody>
      </p:sp>
      <p:pic>
        <p:nvPicPr>
          <p:cNvPr id="37893" name="Picture 2" descr="IMG_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938" y="1336675"/>
            <a:ext cx="7434262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229600" cy="1143000"/>
          </a:xfrm>
        </p:spPr>
        <p:txBody>
          <a:bodyPr/>
          <a:lstStyle/>
          <a:p>
            <a:pPr eaLnBrk="1" hangingPunct="1"/>
            <a:r>
              <a:rPr lang="pl-PL" sz="2400" dirty="0">
                <a:solidFill>
                  <a:schemeClr val="bg1"/>
                </a:solidFill>
                <a:ea typeface="ＭＳ Ｐゴシック" pitchFamily="34" charset="-128"/>
              </a:rPr>
              <a:t>CUMULONIMBUS /CB/ – OPADY PRZELOTNE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pl-PL">
              <a:ea typeface="ＭＳ Ｐゴシック" pitchFamily="34" charset="-128"/>
            </a:endParaRPr>
          </a:p>
        </p:txBody>
      </p:sp>
      <p:pic>
        <p:nvPicPr>
          <p:cNvPr id="44036" name="Picture 4" descr="con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341438"/>
            <a:ext cx="82073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ole tekstowe 3"/>
          <p:cNvSpPr txBox="1">
            <a:spLocks noChangeArrowheads="1"/>
          </p:cNvSpPr>
          <p:nvPr/>
        </p:nvSpPr>
        <p:spPr bwMode="auto">
          <a:xfrm>
            <a:off x="125278" y="304800"/>
            <a:ext cx="2038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ZJAWISKA POGODY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40560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524000"/>
            <a:ext cx="44307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ole tekstowe 3"/>
          <p:cNvSpPr txBox="1">
            <a:spLocks noChangeArrowheads="1"/>
          </p:cNvSpPr>
          <p:nvPr/>
        </p:nvSpPr>
        <p:spPr bwMode="auto">
          <a:xfrm>
            <a:off x="452907" y="304800"/>
            <a:ext cx="31125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PRZYKŁADY ZJAWISK POGODY </a:t>
            </a:r>
          </a:p>
        </p:txBody>
      </p:sp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093" y="1455701"/>
            <a:ext cx="5477814" cy="484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6261279" y="1873876"/>
            <a:ext cx="27089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0099"/>
                </a:solidFill>
              </a:rPr>
              <a:t>Zjawiska pogody na mapie</a:t>
            </a:r>
          </a:p>
          <a:p>
            <a:r>
              <a:rPr lang="pl-PL" b="1" dirty="0">
                <a:solidFill>
                  <a:srgbClr val="000099"/>
                </a:solidFill>
              </a:rPr>
              <a:t>synoptycznej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F15CBAA-1925-7564-BB8A-B11920C4AAB9}"/>
              </a:ext>
            </a:extLst>
          </p:cNvPr>
          <p:cNvSpPr/>
          <p:nvPr/>
        </p:nvSpPr>
        <p:spPr>
          <a:xfrm>
            <a:off x="309093" y="5925312"/>
            <a:ext cx="1583715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3"/>
          <p:cNvSpPr txBox="1">
            <a:spLocks noChangeArrowheads="1"/>
          </p:cNvSpPr>
          <p:nvPr/>
        </p:nvSpPr>
        <p:spPr bwMode="auto">
          <a:xfrm>
            <a:off x="125278" y="304800"/>
            <a:ext cx="2255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PROGNOZA OPADÓW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1912" y="1373678"/>
            <a:ext cx="322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CO PROGNOZUJEMY: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94312" y="2427668"/>
            <a:ext cx="85991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2400" dirty="0">
                <a:solidFill>
                  <a:srgbClr val="006600"/>
                </a:solidFill>
              </a:rPr>
              <a:t>RODZAJ OPADU (deszcz, śnieg, </a:t>
            </a:r>
            <a:r>
              <a:rPr lang="pl-PL" sz="2400" dirty="0" err="1">
                <a:solidFill>
                  <a:srgbClr val="006600"/>
                </a:solidFill>
              </a:rPr>
              <a:t>śnieg</a:t>
            </a:r>
            <a:r>
              <a:rPr lang="pl-PL" sz="2400" dirty="0">
                <a:solidFill>
                  <a:srgbClr val="006600"/>
                </a:solidFill>
              </a:rPr>
              <a:t> z deszczem, opad przelotny)</a:t>
            </a:r>
          </a:p>
          <a:p>
            <a:pPr marL="342900" indent="-342900">
              <a:buAutoNum type="arabicPeriod"/>
            </a:pPr>
            <a:endParaRPr lang="pl-PL" sz="2400" dirty="0"/>
          </a:p>
          <a:p>
            <a:pPr marL="342900" indent="-342900">
              <a:buAutoNum type="arabicPeriod"/>
            </a:pPr>
            <a:r>
              <a:rPr lang="pl-PL" sz="2400" dirty="0">
                <a:solidFill>
                  <a:srgbClr val="7030A0"/>
                </a:solidFill>
              </a:rPr>
              <a:t>CZAS TRWANIA, CZAS WYSTĄPIENIA</a:t>
            </a:r>
          </a:p>
          <a:p>
            <a:pPr marL="342900" indent="-342900">
              <a:buAutoNum type="arabicPeriod"/>
            </a:pPr>
            <a:endParaRPr lang="pl-PL" sz="2400" dirty="0"/>
          </a:p>
          <a:p>
            <a:pPr marL="342900" indent="-342900">
              <a:buAutoNum type="arabicPeriod"/>
            </a:pPr>
            <a:r>
              <a:rPr lang="pl-PL" sz="2400" dirty="0">
                <a:solidFill>
                  <a:srgbClr val="FF0000"/>
                </a:solidFill>
              </a:rPr>
              <a:t>INTENSYWNOŚĆ OPADÓW (mm/h)</a:t>
            </a:r>
          </a:p>
          <a:p>
            <a:pPr marL="342900" indent="-342900">
              <a:buAutoNum type="arabicPeriod"/>
            </a:pPr>
            <a:endParaRPr lang="pl-PL" sz="2400" dirty="0"/>
          </a:p>
          <a:p>
            <a:pPr marL="342900" indent="-342900">
              <a:buAutoNum type="arabicPeriod"/>
            </a:pPr>
            <a:r>
              <a:rPr lang="pl-PL" sz="2400" dirty="0">
                <a:solidFill>
                  <a:srgbClr val="C00000"/>
                </a:solidFill>
              </a:rPr>
              <a:t>WYSOKOŚĆ OPADÓW (mm/12 h, mm/24h)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0126" y="261733"/>
            <a:ext cx="389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Intensywność opadów- deszczu, śniegu</a:t>
            </a:r>
          </a:p>
        </p:txBody>
      </p:sp>
      <p:pic>
        <p:nvPicPr>
          <p:cNvPr id="5" name="Picture 17" descr="http://res5.imgw.pl/warn/ico/64/info/intensywne_opady_snieg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3482" y="251653"/>
            <a:ext cx="379412" cy="379412"/>
          </a:xfrm>
          <a:prstGeom prst="rect">
            <a:avLst/>
          </a:prstGeom>
          <a:solidFill>
            <a:schemeClr val="bg1"/>
          </a:solidFill>
          <a:ln w="9525">
            <a:solidFill>
              <a:srgbClr val="210DB3"/>
            </a:solidFill>
            <a:miter lim="800000"/>
            <a:headEnd/>
            <a:tailEnd/>
          </a:ln>
        </p:spPr>
      </p:pic>
      <p:pic>
        <p:nvPicPr>
          <p:cNvPr id="6" name="Picture 15" descr="http://res5.imgw.pl/warn/ico/64/info/intensywne_opady_deszczu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1507" y="251653"/>
            <a:ext cx="379412" cy="37941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pic>
        <p:nvPicPr>
          <p:cNvPr id="49459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126" y="1760090"/>
            <a:ext cx="8590499" cy="35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ostokąt 9"/>
          <p:cNvSpPr/>
          <p:nvPr/>
        </p:nvSpPr>
        <p:spPr>
          <a:xfrm>
            <a:off x="240126" y="2305318"/>
            <a:ext cx="5445897" cy="328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281448" y="1077464"/>
            <a:ext cx="66731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CZYM SIĘ RÓŻNI INTENSYWNOŚĆ OPADÓW OD WYSOKOŚCI OPADÓW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0126" y="261733"/>
            <a:ext cx="4114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Wysokość opadów opady deszczu, śniegu</a:t>
            </a:r>
          </a:p>
        </p:txBody>
      </p:sp>
      <p:pic>
        <p:nvPicPr>
          <p:cNvPr id="5" name="Picture 17" descr="http://res5.imgw.pl/warn/ico/64/info/intensywne_opady_snieg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3188" y="251653"/>
            <a:ext cx="379412" cy="379412"/>
          </a:xfrm>
          <a:prstGeom prst="rect">
            <a:avLst/>
          </a:prstGeom>
          <a:solidFill>
            <a:schemeClr val="bg1"/>
          </a:solidFill>
          <a:ln w="9525">
            <a:solidFill>
              <a:srgbClr val="210DB3"/>
            </a:solidFill>
            <a:miter lim="800000"/>
            <a:headEnd/>
            <a:tailEnd/>
          </a:ln>
        </p:spPr>
      </p:pic>
      <p:pic>
        <p:nvPicPr>
          <p:cNvPr id="6" name="Picture 15" descr="http://res5.imgw.pl/warn/ico/64/info/intensywne_opady_deszczu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1213" y="251653"/>
            <a:ext cx="379412" cy="37941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pic>
        <p:nvPicPr>
          <p:cNvPr id="49459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126" y="1833648"/>
            <a:ext cx="8456622" cy="107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1647045" y="2905778"/>
            <a:ext cx="52037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  <a:p>
            <a:r>
              <a:rPr lang="pl-PL" b="1" dirty="0">
                <a:solidFill>
                  <a:srgbClr val="006600"/>
                </a:solidFill>
              </a:rPr>
              <a:t>DESZCZ</a:t>
            </a:r>
          </a:p>
          <a:p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Intensywne opady deszczu : &gt;30 mm/24 h</a:t>
            </a:r>
          </a:p>
          <a:p>
            <a:endParaRPr lang="pl-PL" dirty="0"/>
          </a:p>
          <a:p>
            <a:r>
              <a:rPr lang="pl-PL" b="1" dirty="0">
                <a:solidFill>
                  <a:srgbClr val="000099"/>
                </a:solidFill>
              </a:rPr>
              <a:t>ŚNIEG</a:t>
            </a:r>
          </a:p>
          <a:p>
            <a:r>
              <a:rPr lang="pl-PL" dirty="0">
                <a:solidFill>
                  <a:srgbClr val="0033CC"/>
                </a:solidFill>
              </a:rPr>
              <a:t>Intensywne opady śniegu: &gt;10 cm/12 h i &gt;15 cm/24h </a:t>
            </a:r>
          </a:p>
          <a:p>
            <a:endParaRPr lang="pl-PL" dirty="0"/>
          </a:p>
          <a:p>
            <a:r>
              <a:rPr lang="pl-PL" dirty="0"/>
              <a:t>i poza sezonem zimowym /przed 15.XI i po 15.III/:</a:t>
            </a:r>
          </a:p>
          <a:p>
            <a:endParaRPr lang="pl-PL" dirty="0"/>
          </a:p>
          <a:p>
            <a:r>
              <a:rPr lang="pl-PL" dirty="0">
                <a:solidFill>
                  <a:srgbClr val="0033CC"/>
                </a:solidFill>
              </a:rPr>
              <a:t>Opady śniegu: &gt;5 cm/12h i &gt;10 cm/24h</a:t>
            </a:r>
          </a:p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281448" y="1077464"/>
            <a:ext cx="66731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CZYM SIĘ RÓŻNI INTENSYWNOŚĆ OPADÓW OD WYSOKOŚCI OPADÓW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pic>
        <p:nvPicPr>
          <p:cNvPr id="4669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1472" y="1027655"/>
            <a:ext cx="7326236" cy="53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Nimbostratus | Portal Informacyjny » Żeglarski.inf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050" y="1723153"/>
            <a:ext cx="2806431" cy="1663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2505" y="1723153"/>
            <a:ext cx="2676391" cy="150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6947" name="AutoShape 3" descr="Chmury - Katedra Klimatologii serwis WW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669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" y="4331394"/>
            <a:ext cx="26574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229600" cy="411162"/>
          </a:xfrm>
        </p:spPr>
        <p:txBody>
          <a:bodyPr/>
          <a:lstStyle/>
          <a:p>
            <a:pPr eaLnBrk="1" hangingPunct="1"/>
            <a:r>
              <a:rPr lang="pl-PL" sz="2000" b="1" dirty="0">
                <a:solidFill>
                  <a:schemeClr val="bg1"/>
                </a:solidFill>
                <a:ea typeface="ＭＳ Ｐゴシック" pitchFamily="34" charset="-128"/>
              </a:rPr>
              <a:t>METODY PROGNOZOWANIA – METODA SYNOPTYCZNA</a:t>
            </a:r>
          </a:p>
        </p:txBody>
      </p:sp>
      <p:cxnSp>
        <p:nvCxnSpPr>
          <p:cNvPr id="11" name="Łącznik prosty ze strzałką 10"/>
          <p:cNvCxnSpPr/>
          <p:nvPr/>
        </p:nvCxnSpPr>
        <p:spPr>
          <a:xfrm rot="10800000" flipV="1">
            <a:off x="6246254" y="3387143"/>
            <a:ext cx="1275008" cy="4378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rot="5400000">
            <a:off x="6391142" y="3615744"/>
            <a:ext cx="1358721" cy="9015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>
            <a:stCxn id="6" idx="2"/>
          </p:cNvCxnSpPr>
          <p:nvPr/>
        </p:nvCxnSpPr>
        <p:spPr>
          <a:xfrm rot="16200000" flipH="1">
            <a:off x="3773332" y="2965247"/>
            <a:ext cx="597145" cy="1122407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>
            <a:stCxn id="6" idx="2"/>
          </p:cNvCxnSpPr>
          <p:nvPr/>
        </p:nvCxnSpPr>
        <p:spPr>
          <a:xfrm rot="5400000">
            <a:off x="2966826" y="3435696"/>
            <a:ext cx="751693" cy="336059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V="1">
            <a:off x="3028950" y="4668592"/>
            <a:ext cx="2514198" cy="319338"/>
          </a:xfrm>
          <a:prstGeom prst="straightConnector1">
            <a:avLst/>
          </a:prstGeom>
          <a:ln w="3810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3028950" y="4134118"/>
            <a:ext cx="1304791" cy="853812"/>
          </a:xfrm>
          <a:prstGeom prst="straightConnector1">
            <a:avLst/>
          </a:prstGeom>
          <a:ln w="3810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/>
          <p:cNvSpPr txBox="1"/>
          <p:nvPr/>
        </p:nvSpPr>
        <p:spPr>
          <a:xfrm>
            <a:off x="568926" y="4376533"/>
            <a:ext cx="1385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ZIMA – ciepły wycinek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6246253" y="1723153"/>
            <a:ext cx="138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ZIMA – front ciepły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2289622" y="1907819"/>
            <a:ext cx="138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LATO – front chłodny</a:t>
            </a:r>
          </a:p>
        </p:txBody>
      </p:sp>
      <p:pic>
        <p:nvPicPr>
          <p:cNvPr id="69120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4053" y="498793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pole tekstowe 22"/>
          <p:cNvSpPr txBox="1"/>
          <p:nvPr/>
        </p:nvSpPr>
        <p:spPr>
          <a:xfrm>
            <a:off x="3028950" y="4987930"/>
            <a:ext cx="270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LATO – ciepły wycinek niżu</a:t>
            </a:r>
          </a:p>
        </p:txBody>
      </p:sp>
      <p:cxnSp>
        <p:nvCxnSpPr>
          <p:cNvPr id="26" name="Łącznik prosty ze strzałką 25"/>
          <p:cNvCxnSpPr/>
          <p:nvPr/>
        </p:nvCxnSpPr>
        <p:spPr>
          <a:xfrm flipV="1">
            <a:off x="4957159" y="4331394"/>
            <a:ext cx="686269" cy="215784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rot="5400000" flipH="1" flipV="1">
            <a:off x="6243521" y="4285244"/>
            <a:ext cx="497011" cy="92298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 rot="10800000" flipV="1">
            <a:off x="5256895" y="2723881"/>
            <a:ext cx="572506" cy="261671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/>
          <p:cNvCxnSpPr/>
          <p:nvPr/>
        </p:nvCxnSpPr>
        <p:spPr>
          <a:xfrm>
            <a:off x="4688982" y="3300211"/>
            <a:ext cx="636432" cy="173864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858" y="2380513"/>
            <a:ext cx="72104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5" descr="IMG_4563_640x480_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52" y="4681471"/>
            <a:ext cx="24955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22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773" y="1616769"/>
            <a:ext cx="26384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Łącznik prosty ze strzałką 7"/>
          <p:cNvCxnSpPr>
            <a:stCxn id="692226" idx="2"/>
          </p:cNvCxnSpPr>
          <p:nvPr/>
        </p:nvCxnSpPr>
        <p:spPr>
          <a:xfrm rot="5400000">
            <a:off x="1631729" y="3045116"/>
            <a:ext cx="597055" cy="120746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>
            <a:stCxn id="5" idx="0"/>
          </p:cNvCxnSpPr>
          <p:nvPr/>
        </p:nvCxnSpPr>
        <p:spPr>
          <a:xfrm rot="16200000" flipV="1">
            <a:off x="1384281" y="4194424"/>
            <a:ext cx="581695" cy="392399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229600" cy="411162"/>
          </a:xfrm>
        </p:spPr>
        <p:txBody>
          <a:bodyPr/>
          <a:lstStyle/>
          <a:p>
            <a:pPr eaLnBrk="1" hangingPunct="1"/>
            <a:r>
              <a:rPr lang="pl-PL" sz="2000" b="1" dirty="0">
                <a:solidFill>
                  <a:schemeClr val="bg1"/>
                </a:solidFill>
                <a:ea typeface="ＭＳ Ｐゴシック" pitchFamily="34" charset="-128"/>
              </a:rPr>
              <a:t>OPADY W UKŁADACH BARYCZNYCH</a:t>
            </a:r>
          </a:p>
        </p:txBody>
      </p:sp>
      <p:pic>
        <p:nvPicPr>
          <p:cNvPr id="6922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71773" y="1858851"/>
            <a:ext cx="3093170" cy="173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Dowolny kształt 16"/>
          <p:cNvSpPr/>
          <p:nvPr/>
        </p:nvSpPr>
        <p:spPr>
          <a:xfrm>
            <a:off x="3827973" y="3410819"/>
            <a:ext cx="2991541" cy="2281643"/>
          </a:xfrm>
          <a:custGeom>
            <a:avLst/>
            <a:gdLst>
              <a:gd name="connsiteX0" fmla="*/ 1709942 w 2991541"/>
              <a:gd name="connsiteY0" fmla="*/ 124432 h 2281643"/>
              <a:gd name="connsiteX1" fmla="*/ 1684185 w 2991541"/>
              <a:gd name="connsiteY1" fmla="*/ 92235 h 2281643"/>
              <a:gd name="connsiteX2" fmla="*/ 1413728 w 2991541"/>
              <a:gd name="connsiteY2" fmla="*/ 105113 h 2281643"/>
              <a:gd name="connsiteX3" fmla="*/ 1342895 w 2991541"/>
              <a:gd name="connsiteY3" fmla="*/ 343373 h 2281643"/>
              <a:gd name="connsiteX4" fmla="*/ 1555396 w 2991541"/>
              <a:gd name="connsiteY4" fmla="*/ 517237 h 2281643"/>
              <a:gd name="connsiteX5" fmla="*/ 1581154 w 2991541"/>
              <a:gd name="connsiteY5" fmla="*/ 523677 h 2281643"/>
              <a:gd name="connsiteX6" fmla="*/ 1767897 w 2991541"/>
              <a:gd name="connsiteY6" fmla="*/ 716860 h 2281643"/>
              <a:gd name="connsiteX7" fmla="*/ 1774337 w 2991541"/>
              <a:gd name="connsiteY7" fmla="*/ 736178 h 2281643"/>
              <a:gd name="connsiteX8" fmla="*/ 1529638 w 2991541"/>
              <a:gd name="connsiteY8" fmla="*/ 1174060 h 2281643"/>
              <a:gd name="connsiteX9" fmla="*/ 1201227 w 2991541"/>
              <a:gd name="connsiteY9" fmla="*/ 1502471 h 2281643"/>
              <a:gd name="connsiteX10" fmla="*/ 905013 w 2991541"/>
              <a:gd name="connsiteY10" fmla="*/ 1676336 h 2281643"/>
              <a:gd name="connsiteX11" fmla="*/ 428495 w 2991541"/>
              <a:gd name="connsiteY11" fmla="*/ 1914595 h 2281643"/>
              <a:gd name="connsiteX12" fmla="*/ 106523 w 2991541"/>
              <a:gd name="connsiteY12" fmla="*/ 2069142 h 2281643"/>
              <a:gd name="connsiteX13" fmla="*/ 3492 w 2991541"/>
              <a:gd name="connsiteY13" fmla="*/ 2210809 h 2281643"/>
              <a:gd name="connsiteX14" fmla="*/ 9931 w 2991541"/>
              <a:gd name="connsiteY14" fmla="*/ 2230127 h 2281643"/>
              <a:gd name="connsiteX15" fmla="*/ 29250 w 2991541"/>
              <a:gd name="connsiteY15" fmla="*/ 2275204 h 2281643"/>
              <a:gd name="connsiteX16" fmla="*/ 48568 w 2991541"/>
              <a:gd name="connsiteY16" fmla="*/ 2281643 h 2281643"/>
              <a:gd name="connsiteX17" fmla="*/ 67886 w 2991541"/>
              <a:gd name="connsiteY17" fmla="*/ 2268764 h 2281643"/>
              <a:gd name="connsiteX18" fmla="*/ 100083 w 2991541"/>
              <a:gd name="connsiteY18" fmla="*/ 2255885 h 2281643"/>
              <a:gd name="connsiteX19" fmla="*/ 486450 w 2991541"/>
              <a:gd name="connsiteY19" fmla="*/ 2159294 h 2281643"/>
              <a:gd name="connsiteX20" fmla="*/ 1239864 w 2991541"/>
              <a:gd name="connsiteY20" fmla="*/ 1856640 h 2281643"/>
              <a:gd name="connsiteX21" fmla="*/ 1709942 w 2991541"/>
              <a:gd name="connsiteY21" fmla="*/ 1502471 h 2281643"/>
              <a:gd name="connsiteX22" fmla="*/ 1735700 w 2991541"/>
              <a:gd name="connsiteY22" fmla="*/ 1470274 h 2281643"/>
              <a:gd name="connsiteX23" fmla="*/ 1755019 w 2991541"/>
              <a:gd name="connsiteY23" fmla="*/ 1457395 h 2281643"/>
              <a:gd name="connsiteX24" fmla="*/ 2064112 w 2991541"/>
              <a:gd name="connsiteY24" fmla="*/ 993756 h 2281643"/>
              <a:gd name="connsiteX25" fmla="*/ 2141385 w 2991541"/>
              <a:gd name="connsiteY25" fmla="*/ 961558 h 2281643"/>
              <a:gd name="connsiteX26" fmla="*/ 2289492 w 2991541"/>
              <a:gd name="connsiteY26" fmla="*/ 1289970 h 2281643"/>
              <a:gd name="connsiteX27" fmla="*/ 2353886 w 2991541"/>
              <a:gd name="connsiteY27" fmla="*/ 1631260 h 2281643"/>
              <a:gd name="connsiteX28" fmla="*/ 2373204 w 2991541"/>
              <a:gd name="connsiteY28" fmla="*/ 1637699 h 2281643"/>
              <a:gd name="connsiteX29" fmla="*/ 2392523 w 2991541"/>
              <a:gd name="connsiteY29" fmla="*/ 1637699 h 2281643"/>
              <a:gd name="connsiteX30" fmla="*/ 2579266 w 2991541"/>
              <a:gd name="connsiteY30" fmla="*/ 1869519 h 2281643"/>
              <a:gd name="connsiteX31" fmla="*/ 2598585 w 2991541"/>
              <a:gd name="connsiteY31" fmla="*/ 1856640 h 2281643"/>
              <a:gd name="connsiteX32" fmla="*/ 2617903 w 2991541"/>
              <a:gd name="connsiteY32" fmla="*/ 1856640 h 2281643"/>
              <a:gd name="connsiteX33" fmla="*/ 2798207 w 2991541"/>
              <a:gd name="connsiteY33" fmla="*/ 1702094 h 2281643"/>
              <a:gd name="connsiteX34" fmla="*/ 2836844 w 2991541"/>
              <a:gd name="connsiteY34" fmla="*/ 1663457 h 2281643"/>
              <a:gd name="connsiteX35" fmla="*/ 2972072 w 2991541"/>
              <a:gd name="connsiteY35" fmla="*/ 1238454 h 2281643"/>
              <a:gd name="connsiteX36" fmla="*/ 2965633 w 2991541"/>
              <a:gd name="connsiteY36" fmla="*/ 1219136 h 2281643"/>
              <a:gd name="connsiteX37" fmla="*/ 2959193 w 2991541"/>
              <a:gd name="connsiteY37" fmla="*/ 1186939 h 2281643"/>
              <a:gd name="connsiteX38" fmla="*/ 2843283 w 2991541"/>
              <a:gd name="connsiteY38" fmla="*/ 568753 h 2281643"/>
              <a:gd name="connsiteX39" fmla="*/ 2489114 w 2991541"/>
              <a:gd name="connsiteY39" fmla="*/ 285418 h 2281643"/>
              <a:gd name="connsiteX40" fmla="*/ 2476235 w 2991541"/>
              <a:gd name="connsiteY40" fmla="*/ 259660 h 2281643"/>
              <a:gd name="connsiteX41" fmla="*/ 2231537 w 2991541"/>
              <a:gd name="connsiteY41" fmla="*/ 14961 h 2281643"/>
              <a:gd name="connsiteX42" fmla="*/ 2205779 w 2991541"/>
              <a:gd name="connsiteY42" fmla="*/ 2082 h 2281643"/>
              <a:gd name="connsiteX43" fmla="*/ 2180021 w 2991541"/>
              <a:gd name="connsiteY43" fmla="*/ 2082 h 2281643"/>
              <a:gd name="connsiteX44" fmla="*/ 1690624 w 2991541"/>
              <a:gd name="connsiteY44" fmla="*/ 66477 h 22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991541" h="2281643">
                <a:moveTo>
                  <a:pt x="1709942" y="124432"/>
                </a:moveTo>
                <a:cubicBezTo>
                  <a:pt x="1680751" y="102537"/>
                  <a:pt x="1684185" y="115845"/>
                  <a:pt x="1684185" y="92235"/>
                </a:cubicBezTo>
                <a:cubicBezTo>
                  <a:pt x="1594038" y="96632"/>
                  <a:pt x="1503982" y="105113"/>
                  <a:pt x="1413728" y="105113"/>
                </a:cubicBezTo>
                <a:cubicBezTo>
                  <a:pt x="1327902" y="336185"/>
                  <a:pt x="1273347" y="273825"/>
                  <a:pt x="1342895" y="343373"/>
                </a:cubicBezTo>
                <a:cubicBezTo>
                  <a:pt x="1413729" y="401328"/>
                  <a:pt x="1482416" y="462009"/>
                  <a:pt x="1555396" y="517237"/>
                </a:cubicBezTo>
                <a:cubicBezTo>
                  <a:pt x="1562453" y="522578"/>
                  <a:pt x="1581154" y="523677"/>
                  <a:pt x="1581154" y="523677"/>
                </a:cubicBezTo>
                <a:cubicBezTo>
                  <a:pt x="1643402" y="588071"/>
                  <a:pt x="1707651" y="650589"/>
                  <a:pt x="1767897" y="716860"/>
                </a:cubicBezTo>
                <a:cubicBezTo>
                  <a:pt x="1772463" y="721883"/>
                  <a:pt x="1774337" y="736178"/>
                  <a:pt x="1774337" y="736178"/>
                </a:cubicBezTo>
                <a:cubicBezTo>
                  <a:pt x="1691848" y="881619"/>
                  <a:pt x="1529638" y="1006855"/>
                  <a:pt x="1529638" y="1174060"/>
                </a:cubicBezTo>
                <a:cubicBezTo>
                  <a:pt x="1210747" y="1499460"/>
                  <a:pt x="1348513" y="1428834"/>
                  <a:pt x="1201227" y="1502471"/>
                </a:cubicBezTo>
                <a:cubicBezTo>
                  <a:pt x="1103053" y="1561376"/>
                  <a:pt x="1019503" y="1676336"/>
                  <a:pt x="905013" y="1676336"/>
                </a:cubicBezTo>
                <a:lnTo>
                  <a:pt x="428495" y="1914595"/>
                </a:lnTo>
                <a:lnTo>
                  <a:pt x="106523" y="2069142"/>
                </a:lnTo>
                <a:cubicBezTo>
                  <a:pt x="72179" y="2116364"/>
                  <a:pt x="33534" y="2160740"/>
                  <a:pt x="3492" y="2210809"/>
                </a:cubicBezTo>
                <a:cubicBezTo>
                  <a:pt x="0" y="2216629"/>
                  <a:pt x="8066" y="2223601"/>
                  <a:pt x="9931" y="2230127"/>
                </a:cubicBezTo>
                <a:cubicBezTo>
                  <a:pt x="14514" y="2246166"/>
                  <a:pt x="14728" y="2263586"/>
                  <a:pt x="29250" y="2275204"/>
                </a:cubicBezTo>
                <a:cubicBezTo>
                  <a:pt x="34550" y="2279444"/>
                  <a:pt x="42129" y="2279497"/>
                  <a:pt x="48568" y="2281643"/>
                </a:cubicBezTo>
                <a:cubicBezTo>
                  <a:pt x="55007" y="2277350"/>
                  <a:pt x="60964" y="2272225"/>
                  <a:pt x="67886" y="2268764"/>
                </a:cubicBezTo>
                <a:cubicBezTo>
                  <a:pt x="78225" y="2263595"/>
                  <a:pt x="100083" y="2255885"/>
                  <a:pt x="100083" y="2255885"/>
                </a:cubicBezTo>
                <a:cubicBezTo>
                  <a:pt x="479495" y="2170845"/>
                  <a:pt x="383355" y="2262389"/>
                  <a:pt x="486450" y="2159294"/>
                </a:cubicBezTo>
                <a:cubicBezTo>
                  <a:pt x="737736" y="2058779"/>
                  <a:pt x="997797" y="1977683"/>
                  <a:pt x="1239864" y="1856640"/>
                </a:cubicBezTo>
                <a:lnTo>
                  <a:pt x="1709942" y="1502471"/>
                </a:lnTo>
                <a:cubicBezTo>
                  <a:pt x="1774539" y="1454023"/>
                  <a:pt x="1692057" y="1524827"/>
                  <a:pt x="1735700" y="1470274"/>
                </a:cubicBezTo>
                <a:cubicBezTo>
                  <a:pt x="1740535" y="1464231"/>
                  <a:pt x="1755019" y="1457395"/>
                  <a:pt x="1755019" y="1457395"/>
                </a:cubicBezTo>
                <a:lnTo>
                  <a:pt x="2064112" y="993756"/>
                </a:lnTo>
                <a:lnTo>
                  <a:pt x="2141385" y="961558"/>
                </a:lnTo>
                <a:lnTo>
                  <a:pt x="2289492" y="1289970"/>
                </a:lnTo>
                <a:cubicBezTo>
                  <a:pt x="2310957" y="1403733"/>
                  <a:pt x="2326790" y="1518705"/>
                  <a:pt x="2353886" y="1631260"/>
                </a:cubicBezTo>
                <a:cubicBezTo>
                  <a:pt x="2355475" y="1637859"/>
                  <a:pt x="2366509" y="1636583"/>
                  <a:pt x="2373204" y="1637699"/>
                </a:cubicBezTo>
                <a:cubicBezTo>
                  <a:pt x="2379556" y="1638758"/>
                  <a:pt x="2386083" y="1637699"/>
                  <a:pt x="2392523" y="1637699"/>
                </a:cubicBezTo>
                <a:cubicBezTo>
                  <a:pt x="2454771" y="1714972"/>
                  <a:pt x="2511260" y="1797262"/>
                  <a:pt x="2579266" y="1869519"/>
                </a:cubicBezTo>
                <a:cubicBezTo>
                  <a:pt x="2584570" y="1875155"/>
                  <a:pt x="2591243" y="1859087"/>
                  <a:pt x="2598585" y="1856640"/>
                </a:cubicBezTo>
                <a:cubicBezTo>
                  <a:pt x="2604694" y="1854604"/>
                  <a:pt x="2611464" y="1856640"/>
                  <a:pt x="2617903" y="1856640"/>
                </a:cubicBezTo>
                <a:cubicBezTo>
                  <a:pt x="2678004" y="1805125"/>
                  <a:pt x="2738851" y="1754467"/>
                  <a:pt x="2798207" y="1702094"/>
                </a:cubicBezTo>
                <a:cubicBezTo>
                  <a:pt x="2811864" y="1690043"/>
                  <a:pt x="2836844" y="1663457"/>
                  <a:pt x="2836844" y="1663457"/>
                </a:cubicBezTo>
                <a:cubicBezTo>
                  <a:pt x="2881920" y="1521789"/>
                  <a:pt x="2930684" y="1381243"/>
                  <a:pt x="2972072" y="1238454"/>
                </a:cubicBezTo>
                <a:cubicBezTo>
                  <a:pt x="2973962" y="1231935"/>
                  <a:pt x="2967498" y="1225662"/>
                  <a:pt x="2965633" y="1219136"/>
                </a:cubicBezTo>
                <a:cubicBezTo>
                  <a:pt x="2958672" y="1194774"/>
                  <a:pt x="2959193" y="1201385"/>
                  <a:pt x="2959193" y="1186939"/>
                </a:cubicBezTo>
                <a:cubicBezTo>
                  <a:pt x="2922263" y="980564"/>
                  <a:pt x="2991541" y="716988"/>
                  <a:pt x="2843283" y="568753"/>
                </a:cubicBezTo>
                <a:cubicBezTo>
                  <a:pt x="2725227" y="474308"/>
                  <a:pt x="2604758" y="382802"/>
                  <a:pt x="2489114" y="285418"/>
                </a:cubicBezTo>
                <a:cubicBezTo>
                  <a:pt x="2481771" y="279235"/>
                  <a:pt x="2476235" y="259660"/>
                  <a:pt x="2476235" y="259660"/>
                </a:cubicBezTo>
                <a:cubicBezTo>
                  <a:pt x="2394669" y="178094"/>
                  <a:pt x="2315068" y="94514"/>
                  <a:pt x="2231537" y="14961"/>
                </a:cubicBezTo>
                <a:cubicBezTo>
                  <a:pt x="2224586" y="8341"/>
                  <a:pt x="2215092" y="4410"/>
                  <a:pt x="2205779" y="2082"/>
                </a:cubicBezTo>
                <a:cubicBezTo>
                  <a:pt x="2197449" y="0"/>
                  <a:pt x="2188607" y="2082"/>
                  <a:pt x="2180021" y="2082"/>
                </a:cubicBezTo>
                <a:lnTo>
                  <a:pt x="1690624" y="66477"/>
                </a:lnTo>
              </a:path>
            </a:pathLst>
          </a:custGeom>
          <a:solidFill>
            <a:srgbClr val="006600">
              <a:alpha val="35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2151088" y="1247437"/>
            <a:ext cx="111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Wyż - lato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1917171" y="4681471"/>
            <a:ext cx="119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Wyż - zima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5971773" y="1858851"/>
            <a:ext cx="204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Niż – strefa opadów</a:t>
            </a:r>
          </a:p>
        </p:txBody>
      </p:sp>
      <p:cxnSp>
        <p:nvCxnSpPr>
          <p:cNvPr id="21" name="Łącznik prosty ze strzałką 20"/>
          <p:cNvCxnSpPr/>
          <p:nvPr/>
        </p:nvCxnSpPr>
        <p:spPr>
          <a:xfrm rot="5400000">
            <a:off x="6781134" y="3292698"/>
            <a:ext cx="597055" cy="120746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V="1">
            <a:off x="6291330" y="4436772"/>
            <a:ext cx="528184" cy="2575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6339896" y="4221328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/>
              <a:t>300KM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pic>
        <p:nvPicPr>
          <p:cNvPr id="465922" name="Picture 2" descr="https://fanipogody.pl/wp-content/uploads/2021/10/pogoda-na-czwartek-front-ciepl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41" y="1069322"/>
            <a:ext cx="6924541" cy="5652157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221457"/>
            <a:ext cx="8229600" cy="411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OPADY W UKŁADACH BARYCZNYCH – RODZAJ OPADÓW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6706" y="4459017"/>
            <a:ext cx="5123579" cy="293132"/>
          </a:xfrm>
        </p:spPr>
        <p:txBody>
          <a:bodyPr anchor="ctr">
            <a:noAutofit/>
          </a:bodyPr>
          <a:lstStyle/>
          <a:p>
            <a:pPr algn="l"/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E834C53-E381-0B48-B09B-F99E8D17B562}"/>
              </a:ext>
            </a:extLst>
          </p:cNvPr>
          <p:cNvSpPr txBox="1">
            <a:spLocks/>
          </p:cNvSpPr>
          <p:nvPr/>
        </p:nvSpPr>
        <p:spPr>
          <a:xfrm>
            <a:off x="288236" y="3224542"/>
            <a:ext cx="8513780" cy="152760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pl-PL" sz="28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Opady atmosferyczne</a:t>
            </a:r>
          </a:p>
          <a:p>
            <a:pPr marL="457200" indent="-457200" algn="l">
              <a:lnSpc>
                <a:spcPct val="100000"/>
              </a:lnSpc>
              <a:buAutoNum type="alphaLcPeriod"/>
            </a:pPr>
            <a:r>
              <a:rPr lang="pl-PL" sz="2400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Dane statystyczne</a:t>
            </a:r>
          </a:p>
          <a:p>
            <a:pPr marL="457200" indent="-457200" algn="l">
              <a:lnSpc>
                <a:spcPct val="100000"/>
              </a:lnSpc>
            </a:pPr>
            <a:r>
              <a:rPr lang="pl-PL" sz="24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Prognoza opadów </a:t>
            </a:r>
          </a:p>
          <a:p>
            <a:pPr marL="342900" indent="-342900" algn="l">
              <a:lnSpc>
                <a:spcPct val="100000"/>
              </a:lnSpc>
            </a:pPr>
            <a:r>
              <a:rPr lang="pl-PL" sz="2000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metody prognozowania opadów (metoda synoptyczna, metody numeryczne)</a:t>
            </a:r>
          </a:p>
          <a:p>
            <a:pPr marL="342900" indent="-342900" algn="l">
              <a:lnSpc>
                <a:spcPct val="100000"/>
              </a:lnSpc>
            </a:pPr>
            <a:r>
              <a:rPr lang="pl-PL" sz="2400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pl-PL" sz="24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Interpretacja prognozy opadów atmosferycznych</a:t>
            </a:r>
          </a:p>
          <a:p>
            <a:pPr marL="457200" indent="-457200" algn="l">
              <a:lnSpc>
                <a:spcPct val="100000"/>
              </a:lnSpc>
              <a:buAutoNum type="alphaLcPeriod"/>
            </a:pPr>
            <a:r>
              <a:rPr lang="pl-PL" sz="2000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prognozy pogody (48h, 120h)</a:t>
            </a:r>
            <a:endParaRPr lang="pl-PL" sz="1200" dirty="0">
              <a:solidFill>
                <a:srgbClr val="122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lnSpc>
                <a:spcPct val="100000"/>
              </a:lnSpc>
              <a:buAutoNum type="alphaLcPeriod"/>
            </a:pPr>
            <a:r>
              <a:rPr lang="pl-PL" sz="2000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ostrzeżenia meteorologiczne dotyczące opadów </a:t>
            </a:r>
            <a:endParaRPr lang="pl-PL" sz="1200" dirty="0">
              <a:solidFill>
                <a:srgbClr val="122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lnSpc>
                <a:spcPct val="100000"/>
              </a:lnSpc>
            </a:pPr>
            <a:r>
              <a:rPr lang="pl-PL" sz="2400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pl-PL" sz="24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Dostępność produktów </a:t>
            </a:r>
            <a:r>
              <a:rPr lang="pl-PL" sz="2400" b="1" dirty="0" err="1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IMGW-PIB</a:t>
            </a:r>
            <a:endParaRPr lang="pl-PL" sz="2400" b="1" dirty="0">
              <a:solidFill>
                <a:srgbClr val="122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lnSpc>
                <a:spcPct val="100000"/>
              </a:lnSpc>
              <a:buAutoNum type="alphaLcPeriod"/>
            </a:pPr>
            <a:r>
              <a:rPr lang="pl-PL" sz="2000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strony internetowe (</a:t>
            </a:r>
            <a:r>
              <a:rPr lang="pl-PL" sz="2000" dirty="0" err="1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IMGW-PIB</a:t>
            </a:r>
            <a:r>
              <a:rPr lang="pl-PL" sz="2000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 algn="l">
              <a:lnSpc>
                <a:spcPct val="100000"/>
              </a:lnSpc>
            </a:pPr>
            <a:endParaRPr lang="pl-PL" sz="1000" b="1" dirty="0"/>
          </a:p>
          <a:p>
            <a:pPr marL="342900" indent="-342900" algn="l">
              <a:lnSpc>
                <a:spcPct val="100000"/>
              </a:lnSpc>
            </a:pPr>
            <a:endParaRPr lang="pl-PL" sz="1000" b="1" dirty="0"/>
          </a:p>
          <a:p>
            <a:pPr marL="342900" indent="-342900" algn="l">
              <a:lnSpc>
                <a:spcPct val="100000"/>
              </a:lnSpc>
            </a:pPr>
            <a:br>
              <a:rPr lang="pl-PL" sz="1000" b="1" dirty="0"/>
            </a:br>
            <a:br>
              <a:rPr lang="pl-PL" sz="2800" dirty="0"/>
            </a:br>
            <a:endParaRPr lang="pl-PL" sz="2400" dirty="0">
              <a:solidFill>
                <a:srgbClr val="122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pl-PL" sz="2400" dirty="0">
              <a:solidFill>
                <a:srgbClr val="122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6B95B88-9AC9-1D40-8DBC-EB74DB61A68F}"/>
              </a:ext>
            </a:extLst>
          </p:cNvPr>
          <p:cNvSpPr/>
          <p:nvPr/>
        </p:nvSpPr>
        <p:spPr>
          <a:xfrm>
            <a:off x="6187108" y="0"/>
            <a:ext cx="2956892" cy="954157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>
              <a:highlight>
                <a:srgbClr val="35F0CC"/>
              </a:highlight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0EA4D38-2432-4044-8072-12AEACBAD5FE}"/>
              </a:ext>
            </a:extLst>
          </p:cNvPr>
          <p:cNvSpPr/>
          <p:nvPr/>
        </p:nvSpPr>
        <p:spPr>
          <a:xfrm>
            <a:off x="0" y="0"/>
            <a:ext cx="7025612" cy="954157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549887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ZAGADNIENIA</a:t>
            </a:r>
            <a:endParaRPr lang="pl-PL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821B7084-E273-E547-ABD0-DC101547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7596" y="221981"/>
            <a:ext cx="1434419" cy="5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15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4" name="Picture 2" descr="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126" y="1695415"/>
            <a:ext cx="4751276" cy="5068029"/>
          </a:xfrm>
          <a:prstGeom prst="rect">
            <a:avLst/>
          </a:prstGeom>
          <a:noFill/>
        </p:spPr>
      </p:pic>
      <p:pic>
        <p:nvPicPr>
          <p:cNvPr id="5" name="Picture 17" descr="http://res5.imgw.pl/warn/ico/64/info/intensywne_opady_sniegu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7613" y="274638"/>
            <a:ext cx="379412" cy="379412"/>
          </a:xfrm>
          <a:prstGeom prst="rect">
            <a:avLst/>
          </a:prstGeom>
          <a:solidFill>
            <a:schemeClr val="bg1"/>
          </a:solidFill>
          <a:ln w="9525">
            <a:solidFill>
              <a:srgbClr val="210DB3"/>
            </a:solidFill>
            <a:miter lim="800000"/>
            <a:headEnd/>
            <a:tailEnd/>
          </a:ln>
        </p:spPr>
      </p:pic>
      <p:pic>
        <p:nvPicPr>
          <p:cNvPr id="6" name="Picture 15" descr="http://res5.imgw.pl/warn/ico/64/info/intensywne_opady_deszcz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5638" y="274638"/>
            <a:ext cx="379412" cy="37941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771034" y="1023870"/>
            <a:ext cx="7570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99"/>
                </a:solidFill>
              </a:rPr>
              <a:t>Metody numeryczne – modele </a:t>
            </a:r>
          </a:p>
          <a:p>
            <a:pPr algn="ctr"/>
            <a:r>
              <a:rPr lang="pl-PL" b="1" dirty="0">
                <a:solidFill>
                  <a:srgbClr val="000099"/>
                </a:solidFill>
              </a:rPr>
              <a:t>OPADY </a:t>
            </a:r>
          </a:p>
          <a:p>
            <a:pPr algn="ctr"/>
            <a:r>
              <a:rPr lang="pl-PL" b="1" dirty="0">
                <a:solidFill>
                  <a:srgbClr val="000099"/>
                </a:solidFill>
              </a:rPr>
              <a:t>  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5121947" y="1955201"/>
            <a:ext cx="33247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99"/>
                </a:solidFill>
              </a:rPr>
              <a:t>Korzystamy z modeli: 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GFS 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DWD-IMGW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UM –ICM 4.0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ICON 2.5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COSMO 2.8, 7 i 14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ALARO 4.0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ECMWF 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AROME 2.0</a:t>
            </a:r>
          </a:p>
          <a:p>
            <a:pPr marL="342900" indent="-342900">
              <a:buAutoNum type="arabicPeriod"/>
            </a:pPr>
            <a:endParaRPr lang="pl-PL" b="1" dirty="0">
              <a:solidFill>
                <a:srgbClr val="000099"/>
              </a:solidFill>
            </a:endParaRPr>
          </a:p>
          <a:p>
            <a:pPr marL="342900" indent="-342900">
              <a:buAutoNum type="arabicPeriod"/>
            </a:pPr>
            <a:endParaRPr lang="pl-PL" b="1" dirty="0">
              <a:solidFill>
                <a:srgbClr val="000099"/>
              </a:solidFill>
            </a:endParaRPr>
          </a:p>
          <a:p>
            <a:pPr algn="ctr"/>
            <a:r>
              <a:rPr lang="pl-PL" b="1" dirty="0">
                <a:solidFill>
                  <a:srgbClr val="000099"/>
                </a:solidFill>
              </a:rPr>
              <a:t>  </a:t>
            </a:r>
            <a:endParaRPr lang="pl-PL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229600" cy="411162"/>
          </a:xfrm>
        </p:spPr>
        <p:txBody>
          <a:bodyPr/>
          <a:lstStyle/>
          <a:p>
            <a:pPr eaLnBrk="1" hangingPunct="1"/>
            <a:r>
              <a:rPr lang="pl-PL" sz="2000" b="1" dirty="0">
                <a:solidFill>
                  <a:schemeClr val="bg1"/>
                </a:solidFill>
                <a:ea typeface="ＭＳ Ｐゴシック" pitchFamily="34" charset="-128"/>
              </a:rPr>
              <a:t>METODY PROGNOZOWANIA – METODA  NUMERYCZNA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771034" y="1023870"/>
            <a:ext cx="7570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99"/>
                </a:solidFill>
              </a:rPr>
              <a:t>Metody numeryczne – modele </a:t>
            </a:r>
          </a:p>
          <a:p>
            <a:pPr algn="ctr"/>
            <a:r>
              <a:rPr lang="pl-PL" b="1" dirty="0">
                <a:solidFill>
                  <a:srgbClr val="000099"/>
                </a:solidFill>
              </a:rPr>
              <a:t>DESZCZ </a:t>
            </a:r>
          </a:p>
          <a:p>
            <a:pPr algn="ctr"/>
            <a:r>
              <a:rPr lang="pl-PL" b="1" dirty="0">
                <a:solidFill>
                  <a:srgbClr val="000099"/>
                </a:solidFill>
              </a:rPr>
              <a:t>  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5121947" y="1955201"/>
            <a:ext cx="33247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99"/>
                </a:solidFill>
              </a:rPr>
              <a:t>Korzystamy z modeli: 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GFS 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DWD-IMGW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UM –ICM 4.0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ICON 2.5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COSMO 2.8, 7 i 14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ALARO 4.0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ECMWF </a:t>
            </a:r>
          </a:p>
          <a:p>
            <a:pPr marL="342900" indent="-342900">
              <a:buAutoNum type="arabicPeriod"/>
            </a:pPr>
            <a:r>
              <a:rPr lang="pl-PL" b="1" dirty="0">
                <a:solidFill>
                  <a:srgbClr val="000099"/>
                </a:solidFill>
              </a:rPr>
              <a:t>AROME 2.0</a:t>
            </a:r>
          </a:p>
          <a:p>
            <a:pPr marL="342900" indent="-342900">
              <a:buAutoNum type="arabicPeriod"/>
            </a:pPr>
            <a:endParaRPr lang="pl-PL" b="1" dirty="0">
              <a:solidFill>
                <a:srgbClr val="000099"/>
              </a:solidFill>
            </a:endParaRPr>
          </a:p>
          <a:p>
            <a:pPr marL="342900" indent="-342900">
              <a:buAutoNum type="arabicPeriod"/>
            </a:pPr>
            <a:endParaRPr lang="pl-PL" b="1" dirty="0">
              <a:solidFill>
                <a:srgbClr val="000099"/>
              </a:solidFill>
            </a:endParaRPr>
          </a:p>
          <a:p>
            <a:pPr algn="ctr"/>
            <a:r>
              <a:rPr lang="pl-PL" b="1" dirty="0">
                <a:solidFill>
                  <a:srgbClr val="000099"/>
                </a:solidFill>
              </a:rPr>
              <a:t>  </a:t>
            </a:r>
            <a:endParaRPr lang="pl-PL" dirty="0"/>
          </a:p>
        </p:txBody>
      </p:sp>
      <p:pic>
        <p:nvPicPr>
          <p:cNvPr id="622594" name="Picture 2" descr="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126" y="1955201"/>
            <a:ext cx="4756877" cy="4875514"/>
          </a:xfrm>
          <a:prstGeom prst="rect">
            <a:avLst/>
          </a:prstGeom>
          <a:noFill/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ŹRÓDŁO: IMGW-PIB.  Do użytku wewnętrznego Urzędu Miasta Łodzi bez prawa do dalszej dystrybucji, powielania, odstępowania, udostępniania i odsprzedaży.</a:t>
            </a:r>
          </a:p>
        </p:txBody>
      </p:sp>
      <p:pic>
        <p:nvPicPr>
          <p:cNvPr id="10" name="Picture 17" descr="http://res5.imgw.pl/warn/ico/64/info/intensywne_opady_sniegu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7613" y="274638"/>
            <a:ext cx="379412" cy="379412"/>
          </a:xfrm>
          <a:prstGeom prst="rect">
            <a:avLst/>
          </a:prstGeom>
          <a:solidFill>
            <a:schemeClr val="bg1"/>
          </a:solidFill>
          <a:ln w="9525">
            <a:solidFill>
              <a:srgbClr val="210DB3"/>
            </a:solidFill>
            <a:miter lim="800000"/>
            <a:headEnd/>
            <a:tailEnd/>
          </a:ln>
        </p:spPr>
      </p:pic>
      <p:pic>
        <p:nvPicPr>
          <p:cNvPr id="11" name="Picture 15" descr="http://res5.imgw.pl/warn/ico/64/info/intensywne_opady_deszcz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5638" y="274638"/>
            <a:ext cx="379412" cy="37941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229600" cy="411162"/>
          </a:xfrm>
        </p:spPr>
        <p:txBody>
          <a:bodyPr/>
          <a:lstStyle/>
          <a:p>
            <a:pPr eaLnBrk="1" hangingPunct="1"/>
            <a:r>
              <a:rPr lang="pl-PL" sz="2000" b="1" dirty="0">
                <a:solidFill>
                  <a:schemeClr val="bg1"/>
                </a:solidFill>
                <a:ea typeface="ＭＳ Ｐゴシック" pitchFamily="34" charset="-128"/>
              </a:rPr>
              <a:t>METODY PROGNOZOWANIA – METODA  NUMERYCZNA</a:t>
            </a:r>
          </a:p>
        </p:txBody>
      </p:sp>
      <p:sp>
        <p:nvSpPr>
          <p:cNvPr id="13" name="Elipsa 12"/>
          <p:cNvSpPr/>
          <p:nvPr/>
        </p:nvSpPr>
        <p:spPr>
          <a:xfrm>
            <a:off x="240126" y="5956480"/>
            <a:ext cx="938291" cy="399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771034" y="1023870"/>
            <a:ext cx="7570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99"/>
                </a:solidFill>
              </a:rPr>
              <a:t>Metody numeryczne – modele </a:t>
            </a:r>
          </a:p>
          <a:p>
            <a:pPr algn="ctr"/>
            <a:r>
              <a:rPr lang="pl-PL" b="1" dirty="0">
                <a:solidFill>
                  <a:srgbClr val="000099"/>
                </a:solidFill>
              </a:rPr>
              <a:t>DESZCZ/ŚNIEG</a:t>
            </a:r>
          </a:p>
          <a:p>
            <a:pPr algn="ctr"/>
            <a:r>
              <a:rPr lang="pl-PL" b="1" dirty="0">
                <a:solidFill>
                  <a:srgbClr val="000099"/>
                </a:solidFill>
              </a:rPr>
              <a:t>  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5108789" y="2605053"/>
            <a:ext cx="37983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Kolor - opad całkowity </a:t>
            </a:r>
          </a:p>
          <a:p>
            <a:r>
              <a:rPr lang="pl-PL" dirty="0"/>
              <a:t>Izolinie – śnieg (0.1-0.5- 1 -2 -5 -10 -15-20 ) w cm</a:t>
            </a:r>
          </a:p>
          <a:p>
            <a:r>
              <a:rPr lang="pl-PL" dirty="0"/>
              <a:t>Punkty - opad deszczu w mm</a:t>
            </a:r>
          </a:p>
          <a:p>
            <a:r>
              <a:rPr lang="pl-PL" dirty="0"/>
              <a:t>Dla danych z GFS w kolorze opady deszczu marznącego w kolorze czerwonym.</a:t>
            </a:r>
            <a:endParaRPr lang="pl-PL" b="1" dirty="0">
              <a:solidFill>
                <a:srgbClr val="000099"/>
              </a:solidFill>
            </a:endParaRPr>
          </a:p>
          <a:p>
            <a:pPr marL="342900" indent="-342900">
              <a:buAutoNum type="arabicPeriod"/>
            </a:pPr>
            <a:endParaRPr lang="pl-PL" b="1" dirty="0">
              <a:solidFill>
                <a:srgbClr val="000099"/>
              </a:solidFill>
            </a:endParaRPr>
          </a:p>
          <a:p>
            <a:r>
              <a:rPr lang="pl-PL" b="1" dirty="0">
                <a:solidFill>
                  <a:srgbClr val="000099"/>
                </a:solidFill>
              </a:rPr>
              <a:t>  </a:t>
            </a:r>
            <a:endParaRPr lang="pl-PL" dirty="0"/>
          </a:p>
        </p:txBody>
      </p:sp>
      <p:pic>
        <p:nvPicPr>
          <p:cNvPr id="489478" name="Picture 6" descr="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126" y="1865289"/>
            <a:ext cx="4572000" cy="4876801"/>
          </a:xfrm>
          <a:prstGeom prst="rect">
            <a:avLst/>
          </a:prstGeom>
          <a:noFill/>
        </p:spPr>
      </p:pic>
      <p:pic>
        <p:nvPicPr>
          <p:cNvPr id="10" name="Picture 17" descr="http://res5.imgw.pl/warn/ico/64/info/intensywne_opady_sniegu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7613" y="274638"/>
            <a:ext cx="379412" cy="379412"/>
          </a:xfrm>
          <a:prstGeom prst="rect">
            <a:avLst/>
          </a:prstGeom>
          <a:solidFill>
            <a:schemeClr val="bg1"/>
          </a:solidFill>
          <a:ln w="9525">
            <a:solidFill>
              <a:srgbClr val="210DB3"/>
            </a:solidFill>
            <a:miter lim="800000"/>
            <a:headEnd/>
            <a:tailEnd/>
          </a:ln>
        </p:spPr>
      </p:pic>
      <p:pic>
        <p:nvPicPr>
          <p:cNvPr id="11" name="Picture 15" descr="http://res5.imgw.pl/warn/ico/64/info/intensywne_opady_deszcz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5638" y="274638"/>
            <a:ext cx="379412" cy="37941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229600" cy="411162"/>
          </a:xfrm>
        </p:spPr>
        <p:txBody>
          <a:bodyPr/>
          <a:lstStyle/>
          <a:p>
            <a:pPr eaLnBrk="1" hangingPunct="1"/>
            <a:r>
              <a:rPr lang="pl-PL" sz="2000" b="1" dirty="0">
                <a:solidFill>
                  <a:schemeClr val="bg1"/>
                </a:solidFill>
                <a:ea typeface="ＭＳ Ｐゴシック" pitchFamily="34" charset="-128"/>
              </a:rPr>
              <a:t>METODY PROGNOZOWANIA – METODA  NUMERYCZNA</a:t>
            </a:r>
          </a:p>
        </p:txBody>
      </p:sp>
      <p:sp>
        <p:nvSpPr>
          <p:cNvPr id="9" name="Elipsa 8"/>
          <p:cNvSpPr/>
          <p:nvPr/>
        </p:nvSpPr>
        <p:spPr>
          <a:xfrm>
            <a:off x="240126" y="5956480"/>
            <a:ext cx="938291" cy="399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37888" y="1017431"/>
            <a:ext cx="3324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99"/>
                </a:solidFill>
              </a:rPr>
              <a:t>I METEOGRAMY </a:t>
            </a:r>
            <a:endParaRPr lang="pl-PL" dirty="0"/>
          </a:p>
        </p:txBody>
      </p:sp>
      <p:pic>
        <p:nvPicPr>
          <p:cNvPr id="13" name="Picture 17" descr="http://res5.imgw.pl/warn/ico/64/info/intensywne_opady_snieg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7613" y="274638"/>
            <a:ext cx="379412" cy="379412"/>
          </a:xfrm>
          <a:prstGeom prst="rect">
            <a:avLst/>
          </a:prstGeom>
          <a:solidFill>
            <a:schemeClr val="bg1"/>
          </a:solidFill>
          <a:ln w="9525">
            <a:solidFill>
              <a:srgbClr val="210DB3"/>
            </a:solidFill>
            <a:miter lim="800000"/>
            <a:headEnd/>
            <a:tailEnd/>
          </a:ln>
        </p:spPr>
      </p:pic>
      <p:pic>
        <p:nvPicPr>
          <p:cNvPr id="14" name="Picture 15" descr="http://res5.imgw.pl/warn/ico/64/info/intensywne_opady_deszcz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5638" y="274638"/>
            <a:ext cx="379412" cy="37941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229600" cy="411162"/>
          </a:xfrm>
        </p:spPr>
        <p:txBody>
          <a:bodyPr/>
          <a:lstStyle/>
          <a:p>
            <a:pPr eaLnBrk="1" hangingPunct="1"/>
            <a:r>
              <a:rPr lang="pl-PL" sz="2000" b="1" dirty="0">
                <a:solidFill>
                  <a:schemeClr val="bg1"/>
                </a:solidFill>
                <a:ea typeface="ＭＳ Ｐゴシック" pitchFamily="34" charset="-128"/>
              </a:rPr>
              <a:t>METODY PROGNOZOWANIA – METODA  NUMERYCZNA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03D88A-25A0-269B-7B01-6EEE85B76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30105"/>
            <a:ext cx="9144000" cy="51598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684213" y="1231904"/>
            <a:ext cx="7632700" cy="369332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212C77"/>
                </a:solidFill>
              </a:rPr>
              <a:t>JAK POWSTAJE PROGNOZA/OSTRZEŻENIE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684213" y="2420938"/>
            <a:ext cx="5183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1116013" y="2636838"/>
            <a:ext cx="6767512" cy="641350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l-PL" b="1"/>
              <a:t>monitorowanie</a:t>
            </a:r>
            <a:r>
              <a:rPr lang="pl-PL" b="1" i="1"/>
              <a:t> </a:t>
            </a:r>
            <a:r>
              <a:rPr lang="pl-PL" b="1"/>
              <a:t>procesów fizycznych zachodzących </a:t>
            </a:r>
            <a:br>
              <a:rPr lang="pl-PL" b="1"/>
            </a:br>
            <a:r>
              <a:rPr lang="pl-PL" b="1"/>
              <a:t>w atmosferze i hydrosferze</a:t>
            </a:r>
            <a:r>
              <a:rPr lang="pl-PL"/>
              <a:t> </a:t>
            </a:r>
          </a:p>
        </p:txBody>
      </p:sp>
      <p:sp>
        <p:nvSpPr>
          <p:cNvPr id="136203" name="Rectangle 11"/>
          <p:cNvSpPr>
            <a:spLocks noChangeArrowheads="1"/>
          </p:cNvSpPr>
          <p:nvPr/>
        </p:nvSpPr>
        <p:spPr bwMode="auto">
          <a:xfrm>
            <a:off x="1116013" y="3429000"/>
            <a:ext cx="6769100" cy="641350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l-PL" b="1"/>
              <a:t>pomiary i obserwacja stanu atmosfery i hydrosfery</a:t>
            </a:r>
          </a:p>
          <a:p>
            <a:pPr algn="ctr">
              <a:buFont typeface="Wingdings" pitchFamily="2" charset="2"/>
              <a:buChar char="Ø"/>
            </a:pPr>
            <a:endParaRPr lang="pl-PL"/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684213" y="5157788"/>
            <a:ext cx="1873250" cy="915987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/>
              <a:t>siec  stacji naziemnych</a:t>
            </a:r>
          </a:p>
          <a:p>
            <a:pPr algn="ctr"/>
            <a:endParaRPr lang="pl-PL"/>
          </a:p>
        </p:txBody>
      </p:sp>
      <p:sp>
        <p:nvSpPr>
          <p:cNvPr id="136205" name="Rectangle 13"/>
          <p:cNvSpPr>
            <a:spLocks noChangeArrowheads="1"/>
          </p:cNvSpPr>
          <p:nvPr/>
        </p:nvSpPr>
        <p:spPr bwMode="auto">
          <a:xfrm>
            <a:off x="3203575" y="5157788"/>
            <a:ext cx="1873250" cy="915987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/>
              <a:t>systemy teledetekcji</a:t>
            </a:r>
          </a:p>
          <a:p>
            <a:pPr algn="ctr"/>
            <a:r>
              <a:rPr lang="pl-PL"/>
              <a:t>naziemnej</a:t>
            </a:r>
          </a:p>
        </p:txBody>
      </p:sp>
      <p:sp>
        <p:nvSpPr>
          <p:cNvPr id="136206" name="Rectangle 14"/>
          <p:cNvSpPr>
            <a:spLocks noChangeArrowheads="1"/>
          </p:cNvSpPr>
          <p:nvPr/>
        </p:nvSpPr>
        <p:spPr bwMode="auto">
          <a:xfrm>
            <a:off x="5867400" y="5084763"/>
            <a:ext cx="1873250" cy="915987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/>
              <a:t>obserwacje satelitarne</a:t>
            </a:r>
          </a:p>
          <a:p>
            <a:pPr algn="ctr"/>
            <a:endParaRPr lang="pl-PL"/>
          </a:p>
        </p:txBody>
      </p:sp>
      <p:sp>
        <p:nvSpPr>
          <p:cNvPr id="136210" name="AutoShape 18"/>
          <p:cNvSpPr>
            <a:spLocks noChangeArrowheads="1"/>
          </p:cNvSpPr>
          <p:nvPr/>
        </p:nvSpPr>
        <p:spPr bwMode="auto">
          <a:xfrm rot="-3274062">
            <a:off x="1518444" y="4394994"/>
            <a:ext cx="976313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6213" name="AutoShape 21"/>
          <p:cNvSpPr>
            <a:spLocks noChangeArrowheads="1"/>
          </p:cNvSpPr>
          <p:nvPr/>
        </p:nvSpPr>
        <p:spPr bwMode="auto">
          <a:xfrm rot="16200000">
            <a:off x="3678237" y="4395788"/>
            <a:ext cx="893763" cy="4016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6214" name="AutoShape 22"/>
          <p:cNvSpPr>
            <a:spLocks noChangeArrowheads="1"/>
          </p:cNvSpPr>
          <p:nvPr/>
        </p:nvSpPr>
        <p:spPr bwMode="auto">
          <a:xfrm rot="-7642895">
            <a:off x="6126957" y="4321968"/>
            <a:ext cx="965200" cy="4746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6215" name="AutoShape 23"/>
          <p:cNvSpPr>
            <a:spLocks noChangeArrowheads="1"/>
          </p:cNvSpPr>
          <p:nvPr/>
        </p:nvSpPr>
        <p:spPr bwMode="auto">
          <a:xfrm>
            <a:off x="323850" y="2781300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6217" name="AutoShape 25"/>
          <p:cNvSpPr>
            <a:spLocks noChangeArrowheads="1"/>
          </p:cNvSpPr>
          <p:nvPr/>
        </p:nvSpPr>
        <p:spPr bwMode="auto">
          <a:xfrm rot="10426902">
            <a:off x="8027988" y="2636838"/>
            <a:ext cx="733425" cy="1214437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196666" y="260350"/>
            <a:ext cx="614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JAK POWSTAJE PROGNOZA (metoda </a:t>
            </a:r>
            <a:r>
              <a:rPr lang="pl-PL" b="1" dirty="0" err="1">
                <a:solidFill>
                  <a:schemeClr val="bg1"/>
                </a:solidFill>
              </a:rPr>
              <a:t>synoptyczna+numeryczna</a:t>
            </a:r>
            <a:r>
              <a:rPr lang="pl-PL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D206587-BAD3-36EC-E316-EE41A7216623}"/>
              </a:ext>
            </a:extLst>
          </p:cNvPr>
          <p:cNvSpPr txBox="1"/>
          <p:nvPr/>
        </p:nvSpPr>
        <p:spPr>
          <a:xfrm>
            <a:off x="3165044" y="1972230"/>
            <a:ext cx="266944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/>
              <a:t>DANE METEOROLOGICZNE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A1CD994C-C28A-1BCB-E444-5D963452C6F3}"/>
              </a:ext>
            </a:extLst>
          </p:cNvPr>
          <p:cNvCxnSpPr>
            <a:stCxn id="136202" idx="0"/>
          </p:cNvCxnSpPr>
          <p:nvPr/>
        </p:nvCxnSpPr>
        <p:spPr>
          <a:xfrm flipV="1">
            <a:off x="4499769" y="2306639"/>
            <a:ext cx="0" cy="3301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7AFBA15D-7E86-306A-E3E9-B609DE8E738C}"/>
              </a:ext>
            </a:extLst>
          </p:cNvPr>
          <p:cNvCxnSpPr/>
          <p:nvPr/>
        </p:nvCxnSpPr>
        <p:spPr>
          <a:xfrm flipV="1">
            <a:off x="5490369" y="2341562"/>
            <a:ext cx="0" cy="3301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A095B72-C06F-64A8-CFFC-9524900E75A4}"/>
              </a:ext>
            </a:extLst>
          </p:cNvPr>
          <p:cNvCxnSpPr/>
          <p:nvPr/>
        </p:nvCxnSpPr>
        <p:spPr>
          <a:xfrm flipV="1">
            <a:off x="3547269" y="2330452"/>
            <a:ext cx="0" cy="3301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3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10" grpId="0" animBg="1"/>
      <p:bldP spid="136213" grpId="0" animBg="1"/>
      <p:bldP spid="136214" grpId="0" animBg="1"/>
      <p:bldP spid="136215" grpId="0" animBg="1"/>
      <p:bldP spid="1362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4233800" y="3132356"/>
            <a:ext cx="4404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l-PL" sz="4400" dirty="0"/>
              <a:t>+</a:t>
            </a:r>
          </a:p>
        </p:txBody>
      </p:sp>
      <p:sp>
        <p:nvSpPr>
          <p:cNvPr id="180230" name="Rectangle 6"/>
          <p:cNvSpPr>
            <a:spLocks noChangeArrowheads="1"/>
          </p:cNvSpPr>
          <p:nvPr/>
        </p:nvSpPr>
        <p:spPr bwMode="auto">
          <a:xfrm>
            <a:off x="2896236" y="5032514"/>
            <a:ext cx="3529012" cy="641350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b="1"/>
              <a:t>deterministyczna synoptyczna prognoza pogody</a:t>
            </a:r>
            <a:endParaRPr lang="pl-PL"/>
          </a:p>
        </p:txBody>
      </p:sp>
      <p:sp>
        <p:nvSpPr>
          <p:cNvPr id="180232" name="Rectangle 8"/>
          <p:cNvSpPr>
            <a:spLocks noChangeArrowheads="1"/>
          </p:cNvSpPr>
          <p:nvPr/>
        </p:nvSpPr>
        <p:spPr bwMode="auto">
          <a:xfrm>
            <a:off x="4696461" y="3232289"/>
            <a:ext cx="2881312" cy="641350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b="1" dirty="0"/>
              <a:t>wyniki </a:t>
            </a:r>
            <a:r>
              <a:rPr lang="pl-PL" b="1" dirty="0">
                <a:solidFill>
                  <a:srgbClr val="C00000"/>
                </a:solidFill>
              </a:rPr>
              <a:t>numerycznych</a:t>
            </a:r>
            <a:r>
              <a:rPr lang="pl-PL" b="1" dirty="0"/>
              <a:t> </a:t>
            </a:r>
            <a:r>
              <a:rPr lang="pl-PL" b="1" dirty="0">
                <a:solidFill>
                  <a:srgbClr val="C00000"/>
                </a:solidFill>
              </a:rPr>
              <a:t>modeli</a:t>
            </a:r>
            <a:r>
              <a:rPr lang="pl-PL" dirty="0"/>
              <a:t> </a:t>
            </a:r>
            <a:r>
              <a:rPr lang="pl-PL" b="1" dirty="0"/>
              <a:t>prognoz pogody</a:t>
            </a:r>
          </a:p>
        </p:txBody>
      </p:sp>
      <p:sp>
        <p:nvSpPr>
          <p:cNvPr id="180233" name="Rectangle 9"/>
          <p:cNvSpPr>
            <a:spLocks noChangeArrowheads="1"/>
          </p:cNvSpPr>
          <p:nvPr/>
        </p:nvSpPr>
        <p:spPr bwMode="auto">
          <a:xfrm>
            <a:off x="1383348" y="3232289"/>
            <a:ext cx="2808288" cy="641350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b="1" dirty="0"/>
              <a:t>Synoptyczna</a:t>
            </a:r>
            <a:r>
              <a:rPr lang="pl-PL" b="1" dirty="0">
                <a:solidFill>
                  <a:srgbClr val="C00000"/>
                </a:solidFill>
              </a:rPr>
              <a:t> analiza</a:t>
            </a:r>
            <a:r>
              <a:rPr lang="pl-PL" b="1" dirty="0"/>
              <a:t> i </a:t>
            </a:r>
            <a:r>
              <a:rPr lang="pl-PL" b="1" dirty="0">
                <a:solidFill>
                  <a:srgbClr val="006600"/>
                </a:solidFill>
              </a:rPr>
              <a:t>diagnoza</a:t>
            </a:r>
            <a:r>
              <a:rPr lang="pl-PL" b="1" dirty="0"/>
              <a:t> stanu atmosfery</a:t>
            </a:r>
            <a:endParaRPr lang="pl-PL" dirty="0"/>
          </a:p>
        </p:txBody>
      </p:sp>
      <p:sp>
        <p:nvSpPr>
          <p:cNvPr id="180235" name="AutoShape 11"/>
          <p:cNvSpPr>
            <a:spLocks noChangeArrowheads="1"/>
          </p:cNvSpPr>
          <p:nvPr/>
        </p:nvSpPr>
        <p:spPr bwMode="auto">
          <a:xfrm>
            <a:off x="1959611" y="3879989"/>
            <a:ext cx="733425" cy="1214437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80236" name="AutoShape 12"/>
          <p:cNvSpPr>
            <a:spLocks noChangeArrowheads="1"/>
          </p:cNvSpPr>
          <p:nvPr/>
        </p:nvSpPr>
        <p:spPr bwMode="auto">
          <a:xfrm>
            <a:off x="6568123" y="3879989"/>
            <a:ext cx="733425" cy="1214437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80239" name="Picture 15" descr="MCj0439847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9836" y="3879989"/>
            <a:ext cx="1727200" cy="1085850"/>
          </a:xfrm>
          <a:prstGeom prst="rect">
            <a:avLst/>
          </a:prstGeom>
          <a:noFill/>
        </p:spPr>
      </p:pic>
      <p:pic>
        <p:nvPicPr>
          <p:cNvPr id="180242" name="Picture 18" descr="j02860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611" y="2871926"/>
            <a:ext cx="792163" cy="763588"/>
          </a:xfrm>
          <a:prstGeom prst="rect">
            <a:avLst/>
          </a:prstGeom>
          <a:noFill/>
        </p:spPr>
      </p:pic>
      <p:pic>
        <p:nvPicPr>
          <p:cNvPr id="180243" name="Picture 19" descr="j02055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1723" y="3592651"/>
            <a:ext cx="1081088" cy="992188"/>
          </a:xfrm>
          <a:prstGeom prst="rect">
            <a:avLst/>
          </a:prstGeom>
          <a:noFill/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84213" y="1682274"/>
            <a:ext cx="7632700" cy="369332"/>
          </a:xfrm>
          <a:prstGeom prst="rect">
            <a:avLst/>
          </a:prstGeom>
          <a:solidFill>
            <a:srgbClr val="D6D9F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212C77"/>
                </a:solidFill>
              </a:rPr>
              <a:t>JAK POWSTAJE PROGNOZA/OSTRZEŻENIE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6269682" y="4302272"/>
            <a:ext cx="893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weryfikacja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196666" y="260350"/>
            <a:ext cx="275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JAK POWSTAJE PROGNOZA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5" grpId="0" animBg="1"/>
      <p:bldP spid="1802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48106" y="210217"/>
            <a:ext cx="6825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Interpretacja produktów </a:t>
            </a:r>
            <a:r>
              <a:rPr lang="pl-PL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IMGW-PIB</a:t>
            </a: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dotyczących pogody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18941" y="1358890"/>
            <a:ext cx="870611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Prognozy pogody na 2 doby dla obszaru województw</a:t>
            </a:r>
          </a:p>
          <a:p>
            <a:endParaRPr lang="pl-PL" sz="2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Prognozy pogody na 5 dni dla obszaru województw</a:t>
            </a:r>
          </a:p>
          <a:p>
            <a:endParaRPr lang="pl-PL" sz="16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Ostrzeżenia meteorologiczne - wystawiane dla powiatów (w razie konieczności)</a:t>
            </a:r>
            <a:endParaRPr lang="pl-PL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LcPeriod"/>
            </a:pPr>
            <a:endParaRPr lang="pl-PL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Komunikaty – wystawiane dla powiatów (w razie konieczności i do ostrzeżeń)</a:t>
            </a:r>
            <a:endParaRPr lang="pl-PL" sz="16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pl-PL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Prognozy niebezpiecznych zjawisk (PRONIEB) – na cztery doby (dwie pierwsze doby dla powiatów, dwie ostatnie dla województw) </a:t>
            </a:r>
            <a:endParaRPr lang="pl-PL" sz="1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28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55598" y="238259"/>
            <a:ext cx="3902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Prognozy pogody (48h, 120h) 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6FD54FE-1631-4D64-B27A-A335D7CF6874}"/>
              </a:ext>
            </a:extLst>
          </p:cNvPr>
          <p:cNvSpPr txBox="1"/>
          <p:nvPr/>
        </p:nvSpPr>
        <p:spPr>
          <a:xfrm>
            <a:off x="295275" y="11678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https://meteo.imgw.pl/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104870D-9D8E-438F-997F-47293C2E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4064"/>
            <a:ext cx="9144000" cy="444770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326524" y="2331076"/>
            <a:ext cx="2125014" cy="302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55598" y="238259"/>
            <a:ext cx="3902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Prognozy pogody (48h, 120h)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508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688" y="1153503"/>
            <a:ext cx="7661568" cy="541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155598" y="5921894"/>
            <a:ext cx="434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https://meteo.imgw.pl/?model=hybrid&amp;loc=warszawa_/warszawa&amp;ter=1465&amp;mode=details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7" descr="http://progriskwww.imgw.ad/Progrisk/web/app.php/performAction?action=getImageFile&amp;requestId=10357&amp;specialPointRef=352160330&amp;fileType=2&amp;baseDate=2018-01-23&amp;baseTime=12:00:00&amp;interval=12&amp;pImageType=Skewt&amp;timestamp=1516734597637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2FCC4C79-4850-4661-8B8A-FC840ADA797D}"/>
              </a:ext>
            </a:extLst>
          </p:cNvPr>
          <p:cNvSpPr txBox="1"/>
          <p:nvPr/>
        </p:nvSpPr>
        <p:spPr>
          <a:xfrm>
            <a:off x="127000" y="916751"/>
            <a:ext cx="88106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l-PL" sz="1800" b="0" i="0" dirty="0">
                <a:effectLst/>
                <a:latin typeface="Open Sans" panose="020B0604020202020204" pitchFamily="34" charset="0"/>
              </a:rPr>
            </a:br>
            <a:r>
              <a:rPr lang="pl-PL" sz="1800" b="0" i="0" dirty="0">
                <a:effectLst/>
                <a:latin typeface="Open Sans" panose="020B0604020202020204" pitchFamily="34" charset="0"/>
              </a:rPr>
              <a:t>  </a:t>
            </a:r>
            <a:r>
              <a:rPr lang="pl-PL" sz="1800" b="1" dirty="0">
                <a:effectLst/>
                <a:latin typeface="Open Sans" panose="020B0604020202020204" pitchFamily="34" charset="0"/>
              </a:rPr>
              <a:t>W dzień</a:t>
            </a:r>
            <a:r>
              <a:rPr lang="pl-PL" sz="1800" b="0" i="0" dirty="0">
                <a:effectLst/>
                <a:latin typeface="Open Sans" panose="020B0604020202020204" pitchFamily="34" charset="0"/>
              </a:rPr>
              <a:t> </a:t>
            </a:r>
            <a:r>
              <a:rPr lang="pl-PL" sz="1800" b="0" i="0" dirty="0">
                <a:solidFill>
                  <a:srgbClr val="0033CC"/>
                </a:solidFill>
                <a:effectLst/>
                <a:latin typeface="Open Sans" panose="020B0604020202020204" pitchFamily="34" charset="0"/>
              </a:rPr>
              <a:t>zachmurzenie duże i całkowite</a:t>
            </a:r>
            <a:r>
              <a:rPr lang="pl-PL" sz="1800" b="0" i="0" dirty="0">
                <a:effectLst/>
                <a:latin typeface="Open Sans" panose="020B0604020202020204" pitchFamily="34" charset="0"/>
              </a:rPr>
              <a:t>. </a:t>
            </a:r>
            <a:r>
              <a:rPr lang="pl-PL" sz="1800" b="0" i="0" dirty="0">
                <a:solidFill>
                  <a:srgbClr val="006600"/>
                </a:solidFill>
                <a:effectLst/>
                <a:highlight>
                  <a:srgbClr val="FFFF00"/>
                </a:highlight>
                <a:latin typeface="Open Sans" panose="020B0604020202020204" pitchFamily="34" charset="0"/>
              </a:rPr>
              <a:t>Słabe i umiarkowane opady </a:t>
            </a:r>
            <a:r>
              <a:rPr lang="pl-PL" dirty="0">
                <a:solidFill>
                  <a:srgbClr val="006600"/>
                </a:solidFill>
                <a:highlight>
                  <a:srgbClr val="FFFF00"/>
                </a:highlight>
                <a:latin typeface="Open Sans" panose="020B0604020202020204" pitchFamily="34" charset="0"/>
              </a:rPr>
              <a:t>deszczu</a:t>
            </a:r>
            <a:r>
              <a:rPr lang="pl-PL" sz="1800" b="0" i="0" dirty="0">
                <a:solidFill>
                  <a:srgbClr val="006600"/>
                </a:solidFill>
                <a:effectLst/>
                <a:highlight>
                  <a:srgbClr val="FFFF00"/>
                </a:highlight>
                <a:latin typeface="Open Sans" panose="020B0604020202020204" pitchFamily="34" charset="0"/>
              </a:rPr>
              <a:t>. Tylko na południu regionu miejscami opady </a:t>
            </a:r>
            <a:r>
              <a:rPr lang="pl-PL" dirty="0">
                <a:solidFill>
                  <a:srgbClr val="006600"/>
                </a:solidFill>
                <a:highlight>
                  <a:srgbClr val="FFFF00"/>
                </a:highlight>
                <a:latin typeface="Open Sans" panose="020B0604020202020204" pitchFamily="34" charset="0"/>
              </a:rPr>
              <a:t>intensywniejsze, prognozowana wysokość opadów do 20 mm.</a:t>
            </a:r>
            <a:r>
              <a:rPr lang="pl-PL" dirty="0">
                <a:solidFill>
                  <a:srgbClr val="006600"/>
                </a:solidFill>
                <a:latin typeface="Open Sans" panose="020B0604020202020204" pitchFamily="34" charset="0"/>
              </a:rPr>
              <a:t> </a:t>
            </a:r>
            <a:r>
              <a:rPr lang="pl-PL" sz="1800" b="0" i="0" dirty="0">
                <a:solidFill>
                  <a:srgbClr val="FF0000"/>
                </a:solidFill>
                <a:effectLst/>
                <a:latin typeface="Open Sans" panose="020B0604020202020204" pitchFamily="34" charset="0"/>
              </a:rPr>
              <a:t>Temperatura maksymalna od 0°C, 1°C na południu i w centrum do 3°C na północy regionu. </a:t>
            </a:r>
            <a:r>
              <a:rPr lang="pl-PL" sz="1800" b="0" i="0" dirty="0">
                <a:solidFill>
                  <a:srgbClr val="0033CC"/>
                </a:solidFill>
                <a:effectLst/>
                <a:latin typeface="Open Sans" panose="020B0604020202020204" pitchFamily="34" charset="0"/>
              </a:rPr>
              <a:t>Wiatr umiarkowany</a:t>
            </a:r>
            <a:r>
              <a:rPr lang="pl-PL" sz="1800" b="0" i="0" dirty="0">
                <a:effectLst/>
                <a:latin typeface="Open Sans" panose="020B0604020202020204" pitchFamily="34" charset="0"/>
              </a:rPr>
              <a:t>, </a:t>
            </a:r>
            <a:r>
              <a:rPr lang="pl-PL" sz="1800" b="0" i="0" dirty="0">
                <a:solidFill>
                  <a:srgbClr val="660033"/>
                </a:solidFill>
                <a:effectLst/>
                <a:latin typeface="Open Sans" panose="020B0604020202020204" pitchFamily="34" charset="0"/>
              </a:rPr>
              <a:t>w porywach do 55 km/h,</a:t>
            </a:r>
            <a:r>
              <a:rPr lang="pl-PL" sz="1800" b="0" i="0" dirty="0">
                <a:effectLst/>
                <a:latin typeface="Open Sans" panose="020B0604020202020204" pitchFamily="34" charset="0"/>
              </a:rPr>
              <a:t> </a:t>
            </a:r>
            <a:r>
              <a:rPr lang="pl-PL" sz="1800" b="0" i="0" dirty="0">
                <a:solidFill>
                  <a:srgbClr val="7030A0"/>
                </a:solidFill>
                <a:effectLst/>
                <a:latin typeface="Open Sans" panose="020B0604020202020204" pitchFamily="34" charset="0"/>
              </a:rPr>
              <a:t>północno-wschodni.</a:t>
            </a:r>
            <a:br>
              <a:rPr lang="pl-PL" sz="1800" b="0" i="0" dirty="0">
                <a:effectLst/>
                <a:latin typeface="Open Sans" panose="020B0604020202020204" pitchFamily="34" charset="0"/>
              </a:rPr>
            </a:br>
            <a:endParaRPr lang="pl-PL" dirty="0"/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E583E4E8-6858-4EE6-8FCA-9481F7B02C79}"/>
              </a:ext>
            </a:extLst>
          </p:cNvPr>
          <p:cNvSpPr txBox="1"/>
          <p:nvPr/>
        </p:nvSpPr>
        <p:spPr>
          <a:xfrm>
            <a:off x="127000" y="2653098"/>
            <a:ext cx="768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dirty="0">
                <a:solidFill>
                  <a:srgbClr val="000099"/>
                </a:solidFill>
                <a:effectLst/>
                <a:latin typeface="Open Sans" panose="020B0604020202020204" pitchFamily="34" charset="0"/>
              </a:rPr>
              <a:t>Zachmurzenie duże i całkowite  </a:t>
            </a:r>
            <a:r>
              <a:rPr lang="pl-PL" sz="1800" b="0" i="0" dirty="0">
                <a:solidFill>
                  <a:srgbClr val="000099"/>
                </a:solidFill>
                <a:effectLst/>
                <a:latin typeface="Open Sans" panose="020B0604020202020204" pitchFamily="34" charset="0"/>
              </a:rPr>
              <a:t>- </a:t>
            </a:r>
            <a:r>
              <a:rPr lang="pl-PL" sz="1800" i="0" dirty="0">
                <a:solidFill>
                  <a:srgbClr val="000099"/>
                </a:solidFill>
                <a:effectLst/>
                <a:latin typeface="Open Sans" panose="020B0604020202020204" pitchFamily="34" charset="0"/>
              </a:rPr>
              <a:t>czyli 6-8/8 pokrycia nieba </a:t>
            </a:r>
            <a:endParaRPr lang="pl-PL" dirty="0">
              <a:solidFill>
                <a:srgbClr val="000099"/>
              </a:solidFill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218EC83C-69A4-4124-8147-9697468633AB}"/>
              </a:ext>
            </a:extLst>
          </p:cNvPr>
          <p:cNvSpPr txBox="1"/>
          <p:nvPr/>
        </p:nvSpPr>
        <p:spPr>
          <a:xfrm>
            <a:off x="47624" y="3242824"/>
            <a:ext cx="889000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l-PL" sz="1800" b="1" i="0" dirty="0">
                <a:solidFill>
                  <a:srgbClr val="006600"/>
                </a:solidFill>
                <a:effectLst/>
                <a:latin typeface="Open Sans" panose="020B0604020202020204" pitchFamily="34" charset="0"/>
              </a:rPr>
              <a:t>Słabe i umiarkowane opady deszczu </a:t>
            </a:r>
            <a:r>
              <a:rPr lang="pl-PL" sz="1800" b="0" i="0" dirty="0">
                <a:solidFill>
                  <a:srgbClr val="006600"/>
                </a:solidFill>
                <a:effectLst/>
                <a:latin typeface="Open Sans" panose="020B0604020202020204" pitchFamily="34" charset="0"/>
              </a:rPr>
              <a:t>– czyli do 5 mm/h </a:t>
            </a:r>
            <a:endParaRPr lang="pl-PL" dirty="0">
              <a:solidFill>
                <a:srgbClr val="006600"/>
              </a:solidFill>
            </a:endParaRP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E8EB8AC3-1C5D-4BB4-9425-2797EA8D7ABD}"/>
              </a:ext>
            </a:extLst>
          </p:cNvPr>
          <p:cNvSpPr txBox="1"/>
          <p:nvPr/>
        </p:nvSpPr>
        <p:spPr>
          <a:xfrm>
            <a:off x="133350" y="3927780"/>
            <a:ext cx="901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dirty="0">
                <a:solidFill>
                  <a:srgbClr val="FF0000"/>
                </a:solidFill>
                <a:effectLst/>
                <a:latin typeface="Open Sans" panose="020B0604020202020204" pitchFamily="34" charset="0"/>
              </a:rPr>
              <a:t>Temperatura maksymalna od -1°C do 1°C </a:t>
            </a:r>
            <a:r>
              <a:rPr lang="pl-PL" sz="1800" b="0" i="0" dirty="0">
                <a:solidFill>
                  <a:srgbClr val="FF0000"/>
                </a:solidFill>
                <a:effectLst/>
                <a:latin typeface="Open Sans" panose="020B0604020202020204" pitchFamily="34" charset="0"/>
              </a:rPr>
              <a:t>-  małe woj.  przedział 2 stopniowy; duże 3 stopniowy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9F0CFE45-556F-4117-AF6E-B10625BD6CA4}"/>
              </a:ext>
            </a:extLst>
          </p:cNvPr>
          <p:cNvSpPr txBox="1"/>
          <p:nvPr/>
        </p:nvSpPr>
        <p:spPr>
          <a:xfrm>
            <a:off x="133350" y="4605612"/>
            <a:ext cx="8321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dirty="0">
                <a:solidFill>
                  <a:srgbClr val="0033CC"/>
                </a:solidFill>
                <a:effectLst/>
                <a:latin typeface="Open Sans" panose="020B0604020202020204" pitchFamily="34" charset="0"/>
              </a:rPr>
              <a:t>Wiatr umiarkowany </a:t>
            </a:r>
            <a:r>
              <a:rPr lang="pl-PL" sz="1800" b="0" i="0" dirty="0">
                <a:solidFill>
                  <a:srgbClr val="0033CC"/>
                </a:solidFill>
                <a:effectLst/>
                <a:latin typeface="Open Sans" panose="020B0604020202020204" pitchFamily="34" charset="0"/>
              </a:rPr>
              <a:t>-  czyli 18-28 km/h; ~20-30 km/h, dość silny 35 km/h</a:t>
            </a:r>
            <a:endParaRPr lang="pl-PL" dirty="0">
              <a:solidFill>
                <a:srgbClr val="0033CC"/>
              </a:solidFill>
            </a:endParaRP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B46B38AC-1480-4010-9B02-465E7609C6B4}"/>
              </a:ext>
            </a:extLst>
          </p:cNvPr>
          <p:cNvSpPr txBox="1"/>
          <p:nvPr/>
        </p:nvSpPr>
        <p:spPr>
          <a:xfrm>
            <a:off x="139701" y="5138435"/>
            <a:ext cx="76771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dirty="0">
                <a:solidFill>
                  <a:srgbClr val="660033"/>
                </a:solidFill>
                <a:effectLst/>
                <a:latin typeface="Open Sans" panose="020B0604020202020204" pitchFamily="34" charset="0"/>
              </a:rPr>
              <a:t>w porywach do 55 km/h </a:t>
            </a:r>
            <a:r>
              <a:rPr lang="pl-PL" sz="1800" b="0" i="0" dirty="0">
                <a:solidFill>
                  <a:srgbClr val="660033"/>
                </a:solidFill>
                <a:effectLst/>
                <a:latin typeface="Open Sans" panose="020B0604020202020204" pitchFamily="34" charset="0"/>
              </a:rPr>
              <a:t>- &gt;55 km/h – to porywisty</a:t>
            </a:r>
          </a:p>
          <a:p>
            <a:endParaRPr lang="pl-PL" dirty="0">
              <a:latin typeface="Open Sans" panose="020B0604020202020204" pitchFamily="34" charset="0"/>
            </a:endParaRPr>
          </a:p>
          <a:p>
            <a:r>
              <a:rPr lang="pl-PL" sz="1800" b="1" i="0" dirty="0">
                <a:solidFill>
                  <a:srgbClr val="7030A0"/>
                </a:solidFill>
                <a:effectLst/>
                <a:latin typeface="Open Sans" panose="020B0604020202020204" pitchFamily="34" charset="0"/>
              </a:rPr>
              <a:t>północno-wschodni </a:t>
            </a:r>
            <a:r>
              <a:rPr lang="pl-PL" sz="1800" b="0" i="0" dirty="0">
                <a:effectLst/>
                <a:latin typeface="Open Sans" panose="020B0604020202020204" pitchFamily="34" charset="0"/>
              </a:rPr>
              <a:t>– </a:t>
            </a:r>
            <a:r>
              <a:rPr lang="pl-PL" sz="2000" i="0" dirty="0">
                <a:solidFill>
                  <a:srgbClr val="7030A0"/>
                </a:solidFill>
                <a:effectLst/>
              </a:rPr>
              <a:t>kierunek </a:t>
            </a:r>
            <a:r>
              <a:rPr lang="pl-PL" sz="2000" i="0" u="none" strike="noStrike" baseline="0" dirty="0">
                <a:solidFill>
                  <a:srgbClr val="7030A0"/>
                </a:solidFill>
              </a:rPr>
              <a:t>(SE, 135°) </a:t>
            </a:r>
            <a:r>
              <a:rPr lang="pl-PL" sz="18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br>
              <a:rPr lang="pl-PL" sz="1800" b="0" i="0" dirty="0">
                <a:effectLst/>
                <a:latin typeface="Open Sans" panose="020B0604020202020204" pitchFamily="34" charset="0"/>
              </a:rPr>
            </a:br>
            <a:endParaRPr lang="pl-PL" dirty="0"/>
          </a:p>
        </p:txBody>
      </p:sp>
      <p:sp>
        <p:nvSpPr>
          <p:cNvPr id="11" name="Prostokąt 8">
            <a:extLst>
              <a:ext uri="{FF2B5EF4-FFF2-40B4-BE49-F238E27FC236}">
                <a16:creationId xmlns:a16="http://schemas.microsoft.com/office/drawing/2014/main" id="{60A10C10-D004-4DD4-B80F-B73DE94DD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2" y="296793"/>
            <a:ext cx="5743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Prognoza dla województw </a:t>
            </a:r>
            <a:r>
              <a:rPr lang="pl-PL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2 dniowa – woj. łódzkie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158" y="1142999"/>
            <a:ext cx="5857881" cy="55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6416040" y="1432560"/>
            <a:ext cx="22757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Roczna suma opadów </a:t>
            </a:r>
          </a:p>
          <a:p>
            <a:r>
              <a:rPr lang="pl-PL" dirty="0"/>
              <a:t>w latach 1971-2000</a:t>
            </a:r>
          </a:p>
          <a:p>
            <a:r>
              <a:rPr lang="pl-PL" dirty="0"/>
              <a:t>Powiat wrzesiński, </a:t>
            </a:r>
          </a:p>
          <a:p>
            <a:r>
              <a:rPr lang="pl-PL" dirty="0"/>
              <a:t>gmina Miłosław</a:t>
            </a:r>
          </a:p>
          <a:p>
            <a:endParaRPr lang="pl-PL" dirty="0"/>
          </a:p>
          <a:p>
            <a:r>
              <a:rPr lang="pl-PL" dirty="0"/>
              <a:t>&lt; 500 mm</a:t>
            </a:r>
          </a:p>
        </p:txBody>
      </p:sp>
      <p:sp>
        <p:nvSpPr>
          <p:cNvPr id="7" name="Prostokąt 6"/>
          <p:cNvSpPr/>
          <p:nvPr/>
        </p:nvSpPr>
        <p:spPr>
          <a:xfrm>
            <a:off x="6162162" y="6172200"/>
            <a:ext cx="2867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https://klimat.imgw.pl/pl/informacje</a:t>
            </a:r>
          </a:p>
        </p:txBody>
      </p:sp>
      <p:sp>
        <p:nvSpPr>
          <p:cNvPr id="8" name="Prostokąt 7"/>
          <p:cNvSpPr/>
          <p:nvPr/>
        </p:nvSpPr>
        <p:spPr>
          <a:xfrm>
            <a:off x="1852725" y="3429000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&lt; 500 mm</a:t>
            </a:r>
          </a:p>
        </p:txBody>
      </p:sp>
      <p:sp>
        <p:nvSpPr>
          <p:cNvPr id="9" name="Prostokąt 8"/>
          <p:cNvSpPr/>
          <p:nvPr/>
        </p:nvSpPr>
        <p:spPr>
          <a:xfrm>
            <a:off x="271824" y="266700"/>
            <a:ext cx="2963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Roczna suma opadów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11188" y="1285397"/>
            <a:ext cx="75612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i="1" dirty="0"/>
              <a:t>Zarządzenie Dyrektora Instytutu Meteorologii i Gospodarki Wodnej </a:t>
            </a:r>
            <a:br>
              <a:rPr lang="pl-PL" i="1" dirty="0"/>
            </a:br>
            <a:r>
              <a:rPr lang="pl-PL" i="1" dirty="0"/>
              <a:t>w sprawie ostrzeżeń meteorologicznych </a:t>
            </a:r>
            <a:r>
              <a:rPr lang="pl-PL" dirty="0"/>
              <a:t>określa czterostopniową skalę zagrożenia zjawiskami meteorologicznymi: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611188" y="2997200"/>
            <a:ext cx="3024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/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827088" y="2924175"/>
            <a:ext cx="426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11188" y="3121204"/>
            <a:ext cx="8281987" cy="10064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1500" b="1" i="1" dirty="0"/>
              <a:t>Stopień: 1 </a:t>
            </a:r>
            <a:r>
              <a:rPr lang="pl-PL" sz="1500" i="1" dirty="0"/>
              <a:t>– gdy przewiduje się wystąpienie groźnych zjawisk meteorologicznych, które mogą powodować szkody materialne, możliwe zagrożenie życia. Prowadzenie działań w warunkach narażenia na działanie tych czynników jest utrudnione i niebezpieczne. Zalecana ostrożność, potrzeba śledzenia komunikatów i rozwoju sytuacji pogodowej. Stopień 1 to: </a:t>
            </a:r>
            <a:r>
              <a:rPr lang="pl-PL" sz="1500" b="1" dirty="0">
                <a:solidFill>
                  <a:srgbClr val="FF0000"/>
                </a:solidFill>
              </a:rPr>
              <a:t>ZJAWISKA NIEBEZPIECZNE.</a:t>
            </a: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611188" y="4235226"/>
            <a:ext cx="7606057" cy="1061829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500" b="1" i="1" dirty="0"/>
              <a:t>Stopień: 2 </a:t>
            </a:r>
            <a:r>
              <a:rPr lang="pl-PL" sz="1500" i="1" dirty="0"/>
              <a:t>- gdy przewiduje się wystąpienie groźnych zjawisk meteorologicznych powodujących </a:t>
            </a:r>
          </a:p>
          <a:p>
            <a:r>
              <a:rPr lang="pl-PL" sz="1500" i="1" dirty="0"/>
              <a:t>duże straty materialne i zagrożenie życia.</a:t>
            </a:r>
            <a:r>
              <a:rPr lang="pl-PL" sz="1500" b="1" i="1" dirty="0"/>
              <a:t> </a:t>
            </a:r>
            <a:r>
              <a:rPr lang="pl-PL" sz="1500" i="1" dirty="0"/>
              <a:t>Groźne zjawiska w silnym stopniu ograniczają </a:t>
            </a:r>
          </a:p>
          <a:p>
            <a:r>
              <a:rPr lang="pl-PL" sz="1500" i="1" dirty="0"/>
              <a:t>prowadzenie działalności. Zalecana ostrożność, potrzeba śledzenia komunikatów i rozwoju </a:t>
            </a:r>
          </a:p>
          <a:p>
            <a:r>
              <a:rPr lang="pl-PL" sz="1500" i="1" dirty="0"/>
              <a:t>sytuacji pogodowej. Stopień 2 to: </a:t>
            </a:r>
            <a:r>
              <a:rPr lang="pl-PL" sz="1600" b="1" dirty="0">
                <a:solidFill>
                  <a:srgbClr val="FF0000"/>
                </a:solidFill>
              </a:rPr>
              <a:t>ZJAWISKA GROŹNE.</a:t>
            </a:r>
            <a:endParaRPr lang="pl-PL" sz="1600" dirty="0"/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322262" y="5516563"/>
            <a:ext cx="8649034" cy="10156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500" b="1" i="1" dirty="0"/>
              <a:t>Stopień: 3 </a:t>
            </a:r>
            <a:r>
              <a:rPr lang="pl-PL" sz="1500" i="1" dirty="0"/>
              <a:t>- gdy przewiduje się wystąpienie groźnych zjawisk meteorologicznych powodujących </a:t>
            </a:r>
          </a:p>
          <a:p>
            <a:r>
              <a:rPr lang="pl-PL" sz="1500" i="1" dirty="0"/>
              <a:t>na znacznym obszarze bardzo duże szkody lub szkody o rozmiarach katastrof oraz zagrożenie </a:t>
            </a:r>
          </a:p>
          <a:p>
            <a:r>
              <a:rPr lang="pl-PL" sz="1500" i="1" dirty="0"/>
              <a:t>życia. Groźne zjawiska uniemożliwią prowadzenie działalności. Zalecana najwyższa ostrożność, </a:t>
            </a:r>
          </a:p>
          <a:p>
            <a:r>
              <a:rPr lang="pl-PL" sz="1500" i="1" dirty="0"/>
              <a:t>potrzeba częstego śledzenia komunikatów i rozwoju sytuacji pogodowej.” Stopień 3 to: </a:t>
            </a:r>
            <a:r>
              <a:rPr lang="pl-PL" sz="1500" b="1" dirty="0">
                <a:solidFill>
                  <a:schemeClr val="bg1"/>
                </a:solidFill>
              </a:rPr>
              <a:t>ZJAWISKA B. GROŻNE</a:t>
            </a:r>
            <a:endParaRPr lang="pl-PL" sz="1500" i="1" dirty="0">
              <a:solidFill>
                <a:schemeClr val="bg1"/>
              </a:solidFill>
            </a:endParaRP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611188" y="2636838"/>
            <a:ext cx="8208962" cy="32067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1500" b="1" i="1"/>
              <a:t>Stopień: 0</a:t>
            </a:r>
            <a:r>
              <a:rPr lang="pl-PL" sz="1500" i="1"/>
              <a:t> - oznacza normalny stan meteorologiczny, ostrzeżenia nie są wydawane.</a:t>
            </a:r>
          </a:p>
        </p:txBody>
      </p:sp>
      <p:sp>
        <p:nvSpPr>
          <p:cNvPr id="11" name="Prostokąt 8">
            <a:extLst>
              <a:ext uri="{FF2B5EF4-FFF2-40B4-BE49-F238E27FC236}">
                <a16:creationId xmlns:a16="http://schemas.microsoft.com/office/drawing/2014/main" id="{60A10C10-D004-4DD4-B80F-B73DE94DD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2" y="296793"/>
            <a:ext cx="5743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STOPNIE OSTRZEŻEŃ METEOROLOGICZNYCH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rostokąt 8"/>
          <p:cNvSpPr>
            <a:spLocks noChangeArrowheads="1"/>
          </p:cNvSpPr>
          <p:nvPr/>
        </p:nvSpPr>
        <p:spPr bwMode="auto">
          <a:xfrm>
            <a:off x="264116" y="323090"/>
            <a:ext cx="3646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OSTRZEŻENIA</a:t>
            </a:r>
          </a:p>
        </p:txBody>
      </p:sp>
      <p:sp>
        <p:nvSpPr>
          <p:cNvPr id="17412" name="AutoShape 7" descr="http://progriskwww.imgw.ad/Progrisk/web/app.php/performAction?action=getImageFile&amp;requestId=10357&amp;specialPointRef=352160330&amp;fileType=2&amp;baseDate=2018-01-23&amp;baseTime=12:00:00&amp;interval=12&amp;pImageType=Skewt&amp;timestamp=1516734597637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64116" y="1135380"/>
            <a:ext cx="5168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1. Burze i Burze z gradem  </a:t>
            </a:r>
          </a:p>
          <a:p>
            <a:r>
              <a:rPr lang="pl-PL" sz="2000" b="1" dirty="0">
                <a:solidFill>
                  <a:srgbClr val="660033"/>
                </a:solidFill>
              </a:rPr>
              <a:t>2. Gęsta mgła </a:t>
            </a:r>
          </a:p>
          <a:p>
            <a:r>
              <a:rPr lang="pl-PL" sz="2000" b="1" dirty="0">
                <a:solidFill>
                  <a:srgbClr val="006600"/>
                </a:solidFill>
              </a:rPr>
              <a:t>3. Intensywne opady deszczu</a:t>
            </a:r>
          </a:p>
          <a:p>
            <a:r>
              <a:rPr lang="pl-PL" sz="2000" b="1" dirty="0">
                <a:solidFill>
                  <a:srgbClr val="006600"/>
                </a:solidFill>
              </a:rPr>
              <a:t>4. Intensywne opady śniegu</a:t>
            </a:r>
          </a:p>
          <a:p>
            <a:r>
              <a:rPr lang="pl-PL" sz="2000" b="1" dirty="0">
                <a:solidFill>
                  <a:srgbClr val="660033"/>
                </a:solidFill>
              </a:rPr>
              <a:t>5. Mgła intensywnie osadzająca szadź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6. Oblodzenie</a:t>
            </a:r>
          </a:p>
          <a:p>
            <a:r>
              <a:rPr lang="pl-PL" sz="2000" b="1" dirty="0">
                <a:solidFill>
                  <a:srgbClr val="7030A0"/>
                </a:solidFill>
              </a:rPr>
              <a:t>7. Opady marznące</a:t>
            </a:r>
          </a:p>
          <a:p>
            <a:r>
              <a:rPr lang="pl-PL" sz="2000" b="1" dirty="0">
                <a:solidFill>
                  <a:srgbClr val="0033CC"/>
                </a:solidFill>
              </a:rPr>
              <a:t>8. Opady śniegu</a:t>
            </a:r>
          </a:p>
          <a:p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9. Przymrozki</a:t>
            </a:r>
          </a:p>
          <a:p>
            <a:r>
              <a:rPr lang="pl-PL" sz="2000" b="1" dirty="0">
                <a:solidFill>
                  <a:srgbClr val="0033CC"/>
                </a:solidFill>
              </a:rPr>
              <a:t>10. Roztopy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11. Silny deszcz z burzami </a:t>
            </a:r>
          </a:p>
          <a:p>
            <a:r>
              <a:rPr lang="pl-PL" sz="2000" b="1" dirty="0">
                <a:solidFill>
                  <a:srgbClr val="000099"/>
                </a:solidFill>
              </a:rPr>
              <a:t>12. Silny mróz</a:t>
            </a:r>
          </a:p>
          <a:p>
            <a:r>
              <a:rPr lang="pl-PL" sz="2000" b="1" dirty="0">
                <a:solidFill>
                  <a:srgbClr val="660033"/>
                </a:solidFill>
              </a:rPr>
              <a:t>13. Silny wiatr</a:t>
            </a:r>
          </a:p>
          <a:p>
            <a:r>
              <a:rPr lang="pl-PL" sz="2000" b="1" dirty="0">
                <a:solidFill>
                  <a:srgbClr val="7030A0"/>
                </a:solidFill>
              </a:rPr>
              <a:t>14. Upał</a:t>
            </a:r>
          </a:p>
          <a:p>
            <a:r>
              <a:rPr lang="pl-PL" sz="2000" b="1" dirty="0">
                <a:solidFill>
                  <a:srgbClr val="006600"/>
                </a:solidFill>
              </a:rPr>
              <a:t>15. Zawieje/zamiecie śnieżne </a:t>
            </a:r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id="{D604B19C-EC84-7C67-5AEB-BD74733A5604}"/>
              </a:ext>
            </a:extLst>
          </p:cNvPr>
          <p:cNvSpPr/>
          <p:nvPr/>
        </p:nvSpPr>
        <p:spPr>
          <a:xfrm>
            <a:off x="3172968" y="1261872"/>
            <a:ext cx="201168" cy="192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A9549B28-C7F6-35CD-D97D-955CAF511D1F}"/>
              </a:ext>
            </a:extLst>
          </p:cNvPr>
          <p:cNvSpPr/>
          <p:nvPr/>
        </p:nvSpPr>
        <p:spPr>
          <a:xfrm>
            <a:off x="3526536" y="1815084"/>
            <a:ext cx="201168" cy="192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1C33A84A-96C6-8A0A-60A9-2E3B60F16F32}"/>
              </a:ext>
            </a:extLst>
          </p:cNvPr>
          <p:cNvSpPr/>
          <p:nvPr/>
        </p:nvSpPr>
        <p:spPr>
          <a:xfrm>
            <a:off x="3194304" y="4309872"/>
            <a:ext cx="201168" cy="192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0F1F690A-123B-E861-DF7E-5494893A67E9}"/>
              </a:ext>
            </a:extLst>
          </p:cNvPr>
          <p:cNvSpPr/>
          <p:nvPr/>
        </p:nvSpPr>
        <p:spPr>
          <a:xfrm>
            <a:off x="3526536" y="2159508"/>
            <a:ext cx="201168" cy="192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rostokąt 8"/>
          <p:cNvSpPr>
            <a:spLocks noChangeArrowheads="1"/>
          </p:cNvSpPr>
          <p:nvPr/>
        </p:nvSpPr>
        <p:spPr bwMode="auto">
          <a:xfrm>
            <a:off x="264116" y="323090"/>
            <a:ext cx="3646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OSTRZEŻENIA</a:t>
            </a:r>
          </a:p>
        </p:txBody>
      </p:sp>
      <p:sp>
        <p:nvSpPr>
          <p:cNvPr id="17412" name="AutoShape 7" descr="http://progriskwww.imgw.ad/Progrisk/web/app.php/performAction?action=getImageFile&amp;requestId=10357&amp;specialPointRef=352160330&amp;fileType=2&amp;baseDate=2018-01-23&amp;baseTime=12:00:00&amp;interval=12&amp;pImageType=Skewt&amp;timestamp=1516734597637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64116" y="1135380"/>
            <a:ext cx="5168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1. Burze lub Burze z gradem  </a:t>
            </a:r>
          </a:p>
        </p:txBody>
      </p:sp>
      <p:sp>
        <p:nvSpPr>
          <p:cNvPr id="6" name="Prostokąt 5"/>
          <p:cNvSpPr/>
          <p:nvPr/>
        </p:nvSpPr>
        <p:spPr>
          <a:xfrm>
            <a:off x="340316" y="1967419"/>
            <a:ext cx="8460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Kryteria: </a:t>
            </a:r>
          </a:p>
          <a:p>
            <a:endParaRPr lang="pl-PL" sz="1600" b="1" dirty="0"/>
          </a:p>
          <a:p>
            <a:r>
              <a:rPr lang="pl-PL" sz="1600" b="1" dirty="0">
                <a:solidFill>
                  <a:srgbClr val="0033CC"/>
                </a:solidFill>
              </a:rPr>
              <a:t>Stopień I </a:t>
            </a:r>
          </a:p>
          <a:p>
            <a:r>
              <a:rPr lang="pl-PL" sz="1600" dirty="0">
                <a:solidFill>
                  <a:srgbClr val="0033CC"/>
                </a:solidFill>
              </a:rPr>
              <a:t>Opady </a:t>
            </a:r>
            <a:r>
              <a:rPr lang="pl-PL" sz="1600" b="1" u="sng" dirty="0">
                <a:solidFill>
                  <a:srgbClr val="0033CC"/>
                </a:solidFill>
              </a:rPr>
              <a:t>20 mm&lt;R≤35 mm </a:t>
            </a:r>
            <a:r>
              <a:rPr lang="pl-PL" sz="1600" dirty="0">
                <a:solidFill>
                  <a:srgbClr val="0033CC"/>
                </a:solidFill>
              </a:rPr>
              <a:t>w okresie trwania zjawisk burzowych i/lub porywy wiatru 70 km/h&lt;V≤85</a:t>
            </a:r>
          </a:p>
          <a:p>
            <a:r>
              <a:rPr lang="pl-PL" sz="1600" dirty="0">
                <a:solidFill>
                  <a:srgbClr val="0033CC"/>
                </a:solidFill>
              </a:rPr>
              <a:t>lub grad, jeśli jest prognozowany</a:t>
            </a:r>
          </a:p>
          <a:p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03200" y="3631842"/>
            <a:ext cx="894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7030A0"/>
                </a:solidFill>
              </a:rPr>
              <a:t>Stopień II</a:t>
            </a:r>
          </a:p>
          <a:p>
            <a:r>
              <a:rPr lang="pl-PL" sz="1600" dirty="0">
                <a:solidFill>
                  <a:srgbClr val="7030A0"/>
                </a:solidFill>
              </a:rPr>
              <a:t>Opady </a:t>
            </a:r>
            <a:r>
              <a:rPr lang="pl-PL" sz="1600" b="1" u="sng" dirty="0">
                <a:solidFill>
                  <a:srgbClr val="7030A0"/>
                </a:solidFill>
              </a:rPr>
              <a:t>35 mm &lt; R ≤ 55 mm </a:t>
            </a:r>
            <a:r>
              <a:rPr lang="pl-PL" sz="1600" dirty="0">
                <a:solidFill>
                  <a:srgbClr val="7030A0"/>
                </a:solidFill>
              </a:rPr>
              <a:t>w okresie trwania zjawisk burzowych lub porywy wiatru 85 km/h&lt;V≤115 km/h lub grad, jeśli jest prognozowany</a:t>
            </a:r>
          </a:p>
          <a:p>
            <a:endParaRPr lang="pl-PL" sz="1600" b="1" dirty="0">
              <a:solidFill>
                <a:srgbClr val="7030A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40316" y="4860519"/>
            <a:ext cx="8727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Stopień III</a:t>
            </a:r>
          </a:p>
          <a:p>
            <a:r>
              <a:rPr lang="pl-PL" sz="1600" dirty="0">
                <a:solidFill>
                  <a:srgbClr val="FF0000"/>
                </a:solidFill>
              </a:rPr>
              <a:t>Opady Burze z opadami deszczu </a:t>
            </a:r>
            <a:r>
              <a:rPr lang="pl-PL" sz="1600" b="1" u="sng" dirty="0">
                <a:solidFill>
                  <a:srgbClr val="FF0000"/>
                </a:solidFill>
              </a:rPr>
              <a:t>R&gt;55 mm </a:t>
            </a:r>
            <a:r>
              <a:rPr lang="pl-PL" sz="1600" dirty="0">
                <a:solidFill>
                  <a:srgbClr val="FF0000"/>
                </a:solidFill>
              </a:rPr>
              <a:t>w okresie trwania zjawisk burzowych </a:t>
            </a:r>
          </a:p>
          <a:p>
            <a:r>
              <a:rPr lang="pl-PL" sz="1600" dirty="0">
                <a:solidFill>
                  <a:srgbClr val="FF0000"/>
                </a:solidFill>
              </a:rPr>
              <a:t> lub porywy wiatru: V&gt;115 km/h  lub  grad, jeśli jest prognozowany </a:t>
            </a:r>
            <a:endParaRPr lang="pl-PL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8160" y="1240155"/>
            <a:ext cx="838200" cy="103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rostokąt 8"/>
          <p:cNvSpPr>
            <a:spLocks noChangeArrowheads="1"/>
          </p:cNvSpPr>
          <p:nvPr/>
        </p:nvSpPr>
        <p:spPr bwMode="auto">
          <a:xfrm>
            <a:off x="264116" y="323090"/>
            <a:ext cx="3646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OSTRZEŻENIA</a:t>
            </a:r>
          </a:p>
        </p:txBody>
      </p:sp>
      <p:sp>
        <p:nvSpPr>
          <p:cNvPr id="17412" name="AutoShape 7" descr="http://progriskwww.imgw.ad/Progrisk/web/app.php/performAction?action=getImageFile&amp;requestId=10357&amp;specialPointRef=352160330&amp;fileType=2&amp;baseDate=2018-01-23&amp;baseTime=12:00:00&amp;interval=12&amp;pImageType=Skewt&amp;timestamp=1516734597637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64116" y="1135380"/>
            <a:ext cx="5168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6600"/>
                </a:solidFill>
              </a:rPr>
              <a:t>3. Intensywne opady deszczu</a:t>
            </a:r>
          </a:p>
        </p:txBody>
      </p:sp>
      <p:sp>
        <p:nvSpPr>
          <p:cNvPr id="6" name="Prostokąt 5"/>
          <p:cNvSpPr/>
          <p:nvPr/>
        </p:nvSpPr>
        <p:spPr>
          <a:xfrm>
            <a:off x="340316" y="1967419"/>
            <a:ext cx="8460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Kryteria: </a:t>
            </a:r>
          </a:p>
          <a:p>
            <a:endParaRPr lang="pl-PL" sz="1600" b="1" dirty="0"/>
          </a:p>
          <a:p>
            <a:r>
              <a:rPr lang="pl-PL" sz="1600" b="1" dirty="0">
                <a:solidFill>
                  <a:srgbClr val="0033CC"/>
                </a:solidFill>
              </a:rPr>
              <a:t>Stopień I </a:t>
            </a:r>
          </a:p>
          <a:p>
            <a:r>
              <a:rPr lang="pl-PL" sz="1600" dirty="0">
                <a:solidFill>
                  <a:srgbClr val="0033CC"/>
                </a:solidFill>
              </a:rPr>
              <a:t>Wystąpienie opadów: </a:t>
            </a:r>
            <a:r>
              <a:rPr lang="pl-PL" sz="1600" b="1" u="sng" dirty="0">
                <a:solidFill>
                  <a:srgbClr val="0033CC"/>
                </a:solidFill>
              </a:rPr>
              <a:t>30 mm≤R&lt;50 mm </a:t>
            </a:r>
            <a:r>
              <a:rPr lang="pl-PL" sz="1600" dirty="0">
                <a:solidFill>
                  <a:srgbClr val="0033CC"/>
                </a:solidFill>
              </a:rPr>
              <a:t>w czasie do 24 godz.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40316" y="3451860"/>
            <a:ext cx="8727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7030A0"/>
                </a:solidFill>
              </a:rPr>
              <a:t>Stopień II</a:t>
            </a:r>
          </a:p>
          <a:p>
            <a:r>
              <a:rPr lang="pl-PL" sz="1600" dirty="0">
                <a:solidFill>
                  <a:srgbClr val="7030A0"/>
                </a:solidFill>
              </a:rPr>
              <a:t>Wystąpienie opadów: </a:t>
            </a:r>
            <a:r>
              <a:rPr lang="pl-PL" sz="1600" b="1" u="sng" dirty="0">
                <a:solidFill>
                  <a:srgbClr val="7030A0"/>
                </a:solidFill>
              </a:rPr>
              <a:t>50 mm≤R&lt;90 mm </a:t>
            </a:r>
            <a:r>
              <a:rPr lang="pl-PL" sz="1600" dirty="0">
                <a:solidFill>
                  <a:srgbClr val="7030A0"/>
                </a:solidFill>
              </a:rPr>
              <a:t>w czasie do 24 godz.</a:t>
            </a:r>
            <a:endParaRPr lang="pl-PL" sz="1600" b="1" dirty="0">
              <a:solidFill>
                <a:srgbClr val="7030A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62563" y="4549140"/>
            <a:ext cx="8727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Stopień III</a:t>
            </a:r>
          </a:p>
          <a:p>
            <a:r>
              <a:rPr lang="pl-PL" sz="1600" dirty="0">
                <a:solidFill>
                  <a:srgbClr val="FF0000"/>
                </a:solidFill>
              </a:rPr>
              <a:t>Wystąpienie opadów: </a:t>
            </a:r>
            <a:r>
              <a:rPr lang="pl-PL" sz="1600" b="1" u="sng" dirty="0">
                <a:solidFill>
                  <a:srgbClr val="FF0000"/>
                </a:solidFill>
              </a:rPr>
              <a:t>R&gt;90 mm </a:t>
            </a:r>
            <a:r>
              <a:rPr lang="pl-PL" sz="1600" dirty="0">
                <a:solidFill>
                  <a:srgbClr val="FF0000"/>
                </a:solidFill>
              </a:rPr>
              <a:t>w czasie do 24 godz.</a:t>
            </a:r>
            <a:endParaRPr lang="pl-PL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2689" y="1042518"/>
            <a:ext cx="838200" cy="1276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rostokąt 8"/>
          <p:cNvSpPr>
            <a:spLocks noChangeArrowheads="1"/>
          </p:cNvSpPr>
          <p:nvPr/>
        </p:nvSpPr>
        <p:spPr bwMode="auto">
          <a:xfrm>
            <a:off x="264116" y="323090"/>
            <a:ext cx="3646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OSTRZEŻENIA</a:t>
            </a:r>
          </a:p>
        </p:txBody>
      </p:sp>
      <p:sp>
        <p:nvSpPr>
          <p:cNvPr id="17412" name="AutoShape 7" descr="http://progriskwww.imgw.ad/Progrisk/web/app.php/performAction?action=getImageFile&amp;requestId=10357&amp;specialPointRef=352160330&amp;fileType=2&amp;baseDate=2018-01-23&amp;baseTime=12:00:00&amp;interval=12&amp;pImageType=Skewt&amp;timestamp=1516734597637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64116" y="1135380"/>
            <a:ext cx="5168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11. Silny deszcz z burzami </a:t>
            </a:r>
          </a:p>
        </p:txBody>
      </p:sp>
      <p:sp>
        <p:nvSpPr>
          <p:cNvPr id="6" name="Prostokąt 5"/>
          <p:cNvSpPr/>
          <p:nvPr/>
        </p:nvSpPr>
        <p:spPr>
          <a:xfrm>
            <a:off x="362563" y="2225040"/>
            <a:ext cx="8460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Kryteria: </a:t>
            </a:r>
          </a:p>
          <a:p>
            <a:endParaRPr lang="pl-PL" sz="1600" b="1" dirty="0"/>
          </a:p>
          <a:p>
            <a:r>
              <a:rPr lang="pl-PL" sz="1600" b="1" dirty="0">
                <a:solidFill>
                  <a:srgbClr val="0033CC"/>
                </a:solidFill>
              </a:rPr>
              <a:t>Stopień I </a:t>
            </a:r>
          </a:p>
          <a:p>
            <a:r>
              <a:rPr lang="pl-PL" sz="1600" dirty="0">
                <a:solidFill>
                  <a:srgbClr val="0033CC"/>
                </a:solidFill>
              </a:rPr>
              <a:t>Wystąpienie intensywnych opadów deszczu, którym towarzyszą burze lub burze z gradem. Łączna suma opadów  </a:t>
            </a:r>
            <a:r>
              <a:rPr lang="pl-PL" sz="1600" b="1" u="sng" dirty="0">
                <a:solidFill>
                  <a:srgbClr val="0033CC"/>
                </a:solidFill>
              </a:rPr>
              <a:t>30 mm≤R&lt;50 mm </a:t>
            </a:r>
            <a:r>
              <a:rPr lang="pl-PL" sz="1600" dirty="0">
                <a:solidFill>
                  <a:srgbClr val="0033CC"/>
                </a:solidFill>
              </a:rPr>
              <a:t>w czasie do 24 godz.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16516" y="4968238"/>
            <a:ext cx="8727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Stopień III</a:t>
            </a:r>
          </a:p>
          <a:p>
            <a:r>
              <a:rPr lang="pl-PL" sz="1600" dirty="0">
                <a:solidFill>
                  <a:srgbClr val="FF0000"/>
                </a:solidFill>
              </a:rPr>
              <a:t>Wystąpienie intensywnych opadów deszczu, którym towarzyszą burze lub burze z gradem. Łączna suma opadów </a:t>
            </a:r>
            <a:r>
              <a:rPr lang="pl-PL" sz="1600" b="1" u="sng" dirty="0">
                <a:solidFill>
                  <a:srgbClr val="FF0000"/>
                </a:solidFill>
              </a:rPr>
              <a:t>R&gt;90 mm </a:t>
            </a:r>
            <a:r>
              <a:rPr lang="pl-PL" sz="1600" dirty="0">
                <a:solidFill>
                  <a:srgbClr val="FF0000"/>
                </a:solidFill>
              </a:rPr>
              <a:t>w czasie do 24 godz.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362563" y="3901440"/>
            <a:ext cx="8727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7030A0"/>
                </a:solidFill>
              </a:rPr>
              <a:t>Stopień II</a:t>
            </a:r>
          </a:p>
          <a:p>
            <a:r>
              <a:rPr lang="pl-PL" sz="1600" dirty="0">
                <a:solidFill>
                  <a:srgbClr val="7030A0"/>
                </a:solidFill>
              </a:rPr>
              <a:t>Wystąpienie intensywnych opadów deszczu, którym towarzyszą burze lub burze z gradem. Łączna suma opadów   </a:t>
            </a:r>
            <a:r>
              <a:rPr lang="pl-PL" sz="1600" b="1" u="sng" dirty="0">
                <a:solidFill>
                  <a:srgbClr val="7030A0"/>
                </a:solidFill>
              </a:rPr>
              <a:t>50 mm≤R&lt;90 mm </a:t>
            </a:r>
            <a:r>
              <a:rPr lang="pl-PL" sz="1600" dirty="0">
                <a:solidFill>
                  <a:srgbClr val="7030A0"/>
                </a:solidFill>
              </a:rPr>
              <a:t>w czasie do 24 godz. </a:t>
            </a:r>
            <a:endParaRPr lang="pl-PL" sz="1600" b="1" dirty="0">
              <a:solidFill>
                <a:srgbClr val="7030A0"/>
              </a:solidFill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750" y="1135380"/>
            <a:ext cx="771525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10"/>
          <p:cNvSpPr>
            <a:spLocks noChangeArrowheads="1"/>
          </p:cNvSpPr>
          <p:nvPr/>
        </p:nvSpPr>
        <p:spPr bwMode="auto">
          <a:xfrm>
            <a:off x="168767" y="266700"/>
            <a:ext cx="6720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Dostępność produktów dotyczących niebezpiecznych zjawisk pogody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68767" y="1043940"/>
            <a:ext cx="226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https://www.imgw.pl/</a:t>
            </a:r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910" y="1413272"/>
            <a:ext cx="6877050" cy="485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rostokąt 10"/>
          <p:cNvSpPr/>
          <p:nvPr/>
        </p:nvSpPr>
        <p:spPr>
          <a:xfrm>
            <a:off x="803910" y="2453640"/>
            <a:ext cx="1779270" cy="1082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48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780" y="2148840"/>
            <a:ext cx="62560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10"/>
          <p:cNvSpPr>
            <a:spLocks noChangeArrowheads="1"/>
          </p:cNvSpPr>
          <p:nvPr/>
        </p:nvSpPr>
        <p:spPr bwMode="auto">
          <a:xfrm>
            <a:off x="168767" y="266700"/>
            <a:ext cx="2932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Ostrzeżenie meteorologiczne</a:t>
            </a: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189D5CD-28B9-2DBB-EC56-380158B9E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608"/>
            <a:ext cx="9144000" cy="543839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5166B72-E4B3-42FA-51E3-EA49351CC8C5}"/>
              </a:ext>
            </a:extLst>
          </p:cNvPr>
          <p:cNvSpPr txBox="1"/>
          <p:nvPr/>
        </p:nvSpPr>
        <p:spPr>
          <a:xfrm>
            <a:off x="85725" y="958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https://meteo.imgw.pl/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BF4764B-5548-7A61-C5BD-F920B54B5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9" y="1636531"/>
            <a:ext cx="9025383" cy="3759281"/>
          </a:xfrm>
          <a:prstGeom prst="rect">
            <a:avLst/>
          </a:prstGeom>
        </p:spPr>
      </p:pic>
      <p:sp>
        <p:nvSpPr>
          <p:cNvPr id="17410" name="Prostokąt 8"/>
          <p:cNvSpPr>
            <a:spLocks noChangeArrowheads="1"/>
          </p:cNvSpPr>
          <p:nvPr/>
        </p:nvSpPr>
        <p:spPr bwMode="auto">
          <a:xfrm>
            <a:off x="264116" y="323090"/>
            <a:ext cx="3646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OSTRZEŻENIA</a:t>
            </a:r>
          </a:p>
        </p:txBody>
      </p:sp>
      <p:sp>
        <p:nvSpPr>
          <p:cNvPr id="17412" name="AutoShape 7" descr="http://progriskwww.imgw.ad/Progrisk/web/app.php/performAction?action=getImageFile&amp;requestId=10357&amp;specialPointRef=352160330&amp;fileType=2&amp;baseDate=2018-01-23&amp;baseTime=12:00:00&amp;interval=12&amp;pImageType=Skewt&amp;timestamp=1516734597637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2959535" y="1478357"/>
            <a:ext cx="250390" cy="24622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000" b="1" dirty="0"/>
              <a:t>1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3084730" y="2071219"/>
            <a:ext cx="250390" cy="246221"/>
          </a:xfrm>
          <a:prstGeom prst="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000" b="1" dirty="0"/>
              <a:t>2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087359" y="2351126"/>
            <a:ext cx="250390" cy="246221"/>
          </a:xfrm>
          <a:prstGeom prst="rect">
            <a:avLst/>
          </a:prstGeom>
          <a:ln>
            <a:solidFill>
              <a:srgbClr val="6600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000" b="1" dirty="0"/>
              <a:t>3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087359" y="2668004"/>
            <a:ext cx="250390" cy="246221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000" b="1" dirty="0"/>
              <a:t>4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77011" y="3075926"/>
            <a:ext cx="250390" cy="24622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000" b="1" dirty="0"/>
              <a:t>5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577011" y="3791899"/>
            <a:ext cx="250390" cy="246221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000" b="1" dirty="0"/>
              <a:t>6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2709145" y="4687621"/>
            <a:ext cx="250390" cy="246221"/>
          </a:xfrm>
          <a:prstGeom prst="rect">
            <a:avLst/>
          </a:prstGeom>
          <a:ln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000" b="1" dirty="0">
                <a:ln>
                  <a:solidFill>
                    <a:srgbClr val="006600"/>
                  </a:solidFill>
                </a:ln>
              </a:rPr>
              <a:t>7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538787" y="4550213"/>
            <a:ext cx="4714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pl-PL" dirty="0">
                <a:solidFill>
                  <a:srgbClr val="660033"/>
                </a:solidFill>
              </a:rPr>
              <a:t>Obszar (powiat)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FF0000"/>
                </a:solidFill>
              </a:rPr>
              <a:t>Zjawisko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0033CC"/>
                </a:solidFill>
              </a:rPr>
              <a:t>Stopień (1-3)</a:t>
            </a:r>
          </a:p>
          <a:p>
            <a:pPr marL="342900" indent="-342900">
              <a:buFontTx/>
              <a:buAutoNum type="arabicPeriod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Prawdopodobieństwo (%)</a:t>
            </a:r>
          </a:p>
          <a:p>
            <a:pPr marL="342900" indent="-342900">
              <a:buFontTx/>
              <a:buAutoNum type="arabicPeriod"/>
            </a:pPr>
            <a:r>
              <a:rPr lang="pl-PL" dirty="0">
                <a:solidFill>
                  <a:srgbClr val="0033CC"/>
                </a:solidFill>
              </a:rPr>
              <a:t>Przebieg –treść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006600"/>
                </a:solidFill>
              </a:rPr>
              <a:t>Uwagi (ewent.)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FF0000"/>
                </a:solidFill>
              </a:rPr>
              <a:t>Ważność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006600"/>
                </a:solidFill>
              </a:rPr>
              <a:t>Czas wystawienia</a:t>
            </a:r>
          </a:p>
          <a:p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4B2FB79-C85D-F413-8B30-1A44E9313729}"/>
              </a:ext>
            </a:extLst>
          </p:cNvPr>
          <p:cNvSpPr txBox="1"/>
          <p:nvPr/>
        </p:nvSpPr>
        <p:spPr>
          <a:xfrm>
            <a:off x="692753" y="1400709"/>
            <a:ext cx="2517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powiat: wrzesiński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BCA310E-81AE-5DB9-EE88-0309C4C23DDA}"/>
              </a:ext>
            </a:extLst>
          </p:cNvPr>
          <p:cNvSpPr txBox="1"/>
          <p:nvPr/>
        </p:nvSpPr>
        <p:spPr>
          <a:xfrm>
            <a:off x="567558" y="4982229"/>
            <a:ext cx="250390" cy="246221"/>
          </a:xfrm>
          <a:prstGeom prst="rect">
            <a:avLst/>
          </a:prstGeom>
          <a:ln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000" b="1" dirty="0">
                <a:ln>
                  <a:solidFill>
                    <a:srgbClr val="006600"/>
                  </a:solidFill>
                </a:ln>
              </a:rPr>
              <a:t>8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Prostokąt 5"/>
          <p:cNvSpPr>
            <a:spLocks noChangeArrowheads="1"/>
          </p:cNvSpPr>
          <p:nvPr/>
        </p:nvSpPr>
        <p:spPr bwMode="auto">
          <a:xfrm>
            <a:off x="5305425" y="1100971"/>
            <a:ext cx="3405188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0066"/>
                </a:solidFill>
              </a:rPr>
              <a:t>Alert RCB to system </a:t>
            </a:r>
            <a:r>
              <a:rPr lang="pl-PL" sz="2000" dirty="0" err="1">
                <a:solidFill>
                  <a:srgbClr val="000066"/>
                </a:solidFill>
              </a:rPr>
              <a:t>SMS-owego</a:t>
            </a:r>
            <a:r>
              <a:rPr lang="pl-PL" sz="2000" dirty="0">
                <a:solidFill>
                  <a:srgbClr val="000066"/>
                </a:solidFill>
              </a:rPr>
              <a:t> powiadamiania ludności o zagrożeniach.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Jest wykorzystywany tylko w sytuacjach </a:t>
            </a:r>
            <a:r>
              <a:rPr lang="pl-PL" dirty="0"/>
              <a:t>nadzwyczajnych</a:t>
            </a:r>
            <a:r>
              <a:rPr lang="pl-PL" dirty="0">
                <a:solidFill>
                  <a:schemeClr val="tx1"/>
                </a:solidFill>
              </a:rPr>
              <a:t>, wtedy, gdy występuje naprawdę duże prawdopodobieństwo </a:t>
            </a:r>
            <a:r>
              <a:rPr lang="pl-PL" dirty="0"/>
              <a:t>bezpośredniego zagrożenia życia lub zdrowia. </a:t>
            </a:r>
          </a:p>
          <a:p>
            <a:endParaRPr lang="pl-PL" dirty="0">
              <a:solidFill>
                <a:srgbClr val="0033CC"/>
              </a:solidFill>
            </a:endParaRPr>
          </a:p>
          <a:p>
            <a:r>
              <a:rPr lang="pl-PL" dirty="0">
                <a:solidFill>
                  <a:srgbClr val="0033CC"/>
                </a:solidFill>
              </a:rPr>
              <a:t>Alert RCB powstaje na podstawie informacji otrzymywanych z:</a:t>
            </a:r>
          </a:p>
          <a:p>
            <a:endParaRPr lang="pl-PL" dirty="0">
              <a:solidFill>
                <a:srgbClr val="0033CC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pl-PL" sz="2000" dirty="0">
                <a:solidFill>
                  <a:srgbClr val="C00000"/>
                </a:solidFill>
              </a:rPr>
              <a:t> policji, </a:t>
            </a:r>
          </a:p>
          <a:p>
            <a:pPr algn="l">
              <a:buFont typeface="Wingdings" pitchFamily="2" charset="2"/>
              <a:buChar char="Ø"/>
            </a:pPr>
            <a:r>
              <a:rPr lang="pl-PL" sz="2000" dirty="0">
                <a:solidFill>
                  <a:srgbClr val="0033CC"/>
                </a:solidFill>
              </a:rPr>
              <a:t> </a:t>
            </a:r>
            <a:r>
              <a:rPr lang="pl-PL" sz="2000" dirty="0"/>
              <a:t>straży pożarnej, </a:t>
            </a:r>
          </a:p>
          <a:p>
            <a:pPr algn="l">
              <a:buFont typeface="Wingdings" pitchFamily="2" charset="2"/>
              <a:buChar char="Ø"/>
            </a:pPr>
            <a:r>
              <a:rPr lang="pl-PL" sz="2000" dirty="0">
                <a:solidFill>
                  <a:srgbClr val="0033CC"/>
                </a:solidFill>
              </a:rPr>
              <a:t> </a:t>
            </a:r>
            <a:r>
              <a:rPr lang="pl-PL" sz="2000" dirty="0">
                <a:solidFill>
                  <a:srgbClr val="00B050"/>
                </a:solidFill>
              </a:rPr>
              <a:t>straży granicznej, </a:t>
            </a:r>
          </a:p>
          <a:p>
            <a:pPr algn="l">
              <a:buFont typeface="Wingdings" pitchFamily="2" charset="2"/>
              <a:buChar char="Ø"/>
            </a:pPr>
            <a:r>
              <a:rPr lang="pl-PL" sz="2000" dirty="0">
                <a:solidFill>
                  <a:srgbClr val="0033CC"/>
                </a:solidFill>
              </a:rPr>
              <a:t> </a:t>
            </a:r>
            <a:r>
              <a:rPr lang="pl-PL" sz="2000" dirty="0">
                <a:solidFill>
                  <a:srgbClr val="C00000"/>
                </a:solidFill>
              </a:rPr>
              <a:t>Instytutu Meteorologii i Gospodarki Wodnej </a:t>
            </a:r>
          </a:p>
          <a:p>
            <a:endParaRPr lang="pl-PL" dirty="0"/>
          </a:p>
        </p:txBody>
      </p:sp>
      <p:sp>
        <p:nvSpPr>
          <p:cNvPr id="41988" name="Prostokąt 6"/>
          <p:cNvSpPr>
            <a:spLocks noChangeArrowheads="1"/>
          </p:cNvSpPr>
          <p:nvPr/>
        </p:nvSpPr>
        <p:spPr bwMode="auto">
          <a:xfrm>
            <a:off x="214313" y="269082"/>
            <a:ext cx="1990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#</a:t>
            </a:r>
            <a:r>
              <a:rPr lang="pl-PL" sz="2400" dirty="0" err="1">
                <a:solidFill>
                  <a:schemeClr val="bg1"/>
                </a:solidFill>
              </a:rPr>
              <a:t>AlertRCB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41989" name="AutoShape 4" descr="Znalezione obrazy dla zapytania policja komenda główna"/>
          <p:cNvSpPr>
            <a:spLocks noChangeAspect="1" noChangeArrowheads="1"/>
          </p:cNvSpPr>
          <p:nvPr/>
        </p:nvSpPr>
        <p:spPr bwMode="auto">
          <a:xfrm>
            <a:off x="45307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4643438"/>
            <a:ext cx="1143000" cy="1138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6" name="Picture 2" descr="obraz">
            <a:extLst>
              <a:ext uri="{FF2B5EF4-FFF2-40B4-BE49-F238E27FC236}">
                <a16:creationId xmlns:a16="http://schemas.microsoft.com/office/drawing/2014/main" id="{C36A927A-2484-A120-2E57-13787992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430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14438"/>
            <a:ext cx="8286750" cy="4979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3012" name="Prostokąt 6"/>
          <p:cNvSpPr>
            <a:spLocks noChangeArrowheads="1"/>
          </p:cNvSpPr>
          <p:nvPr/>
        </p:nvSpPr>
        <p:spPr bwMode="auto">
          <a:xfrm>
            <a:off x="115253" y="269082"/>
            <a:ext cx="1990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#</a:t>
            </a:r>
            <a:r>
              <a:rPr lang="pl-PL" sz="2400" dirty="0" err="1">
                <a:solidFill>
                  <a:schemeClr val="bg1"/>
                </a:solidFill>
              </a:rPr>
              <a:t>AlertRCB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416040" y="1432560"/>
            <a:ext cx="22757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Roczna suma opadów </a:t>
            </a:r>
          </a:p>
          <a:p>
            <a:r>
              <a:rPr lang="pl-PL" dirty="0"/>
              <a:t>w latach 1981-2010</a:t>
            </a:r>
          </a:p>
          <a:p>
            <a:r>
              <a:rPr lang="pl-PL" dirty="0"/>
              <a:t>Powiat wrzesiński, </a:t>
            </a:r>
          </a:p>
          <a:p>
            <a:r>
              <a:rPr lang="pl-PL" dirty="0"/>
              <a:t>gmina Miłosław</a:t>
            </a:r>
          </a:p>
          <a:p>
            <a:endParaRPr lang="pl-PL" dirty="0"/>
          </a:p>
          <a:p>
            <a:r>
              <a:rPr lang="pl-PL" dirty="0"/>
              <a:t>&lt; 500 mm</a:t>
            </a:r>
          </a:p>
        </p:txBody>
      </p:sp>
      <p:pic>
        <p:nvPicPr>
          <p:cNvPr id="393218" name="Picture 2" descr=" Suma opadów - Rok - 2010 - 1981-2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55" y="1310322"/>
            <a:ext cx="5715000" cy="5343526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6162162" y="6172200"/>
            <a:ext cx="2867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https://klimat.imgw.pl/pl/informacje</a:t>
            </a:r>
          </a:p>
        </p:txBody>
      </p:sp>
      <p:sp>
        <p:nvSpPr>
          <p:cNvPr id="7" name="Prostokąt 6"/>
          <p:cNvSpPr/>
          <p:nvPr/>
        </p:nvSpPr>
        <p:spPr>
          <a:xfrm>
            <a:off x="1982265" y="3429000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&lt; 500 mm</a:t>
            </a:r>
          </a:p>
        </p:txBody>
      </p:sp>
      <p:sp>
        <p:nvSpPr>
          <p:cNvPr id="8" name="Prostokąt 7"/>
          <p:cNvSpPr/>
          <p:nvPr/>
        </p:nvSpPr>
        <p:spPr>
          <a:xfrm>
            <a:off x="271824" y="266700"/>
            <a:ext cx="2963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Roczna suma opadów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42844" y="221981"/>
            <a:ext cx="3095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STRONA IMGW</a:t>
            </a: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47727"/>
            <a:ext cx="9144000" cy="410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pole tekstowe 13"/>
          <p:cNvSpPr txBox="1"/>
          <p:nvPr/>
        </p:nvSpPr>
        <p:spPr>
          <a:xfrm>
            <a:off x="6204582" y="1493520"/>
            <a:ext cx="101098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SATELITA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050158" y="1493520"/>
            <a:ext cx="84010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RADAR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740018" y="1501292"/>
            <a:ext cx="126053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PROGNOZA</a:t>
            </a:r>
          </a:p>
        </p:txBody>
      </p:sp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0260" y="2910840"/>
            <a:ext cx="1755364" cy="305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pole tekstowe 17"/>
          <p:cNvSpPr txBox="1"/>
          <p:nvPr/>
        </p:nvSpPr>
        <p:spPr>
          <a:xfrm>
            <a:off x="554324" y="1493520"/>
            <a:ext cx="14682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METEOGRAM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42844" y="221981"/>
            <a:ext cx="3095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STRONA IMGW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22904" y="1124188"/>
            <a:ext cx="27457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METEOGRAM dla Czeszewa</a:t>
            </a:r>
          </a:p>
        </p:txBody>
      </p:sp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210" y="1722995"/>
            <a:ext cx="8419103" cy="434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142844" y="221981"/>
            <a:ext cx="3095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STRONA IMGW</a:t>
            </a:r>
          </a:p>
        </p:txBody>
      </p:sp>
      <p:pic>
        <p:nvPicPr>
          <p:cNvPr id="316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11300"/>
            <a:ext cx="766445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pole tekstowe 17"/>
          <p:cNvSpPr txBox="1"/>
          <p:nvPr/>
        </p:nvSpPr>
        <p:spPr>
          <a:xfrm>
            <a:off x="142844" y="952500"/>
            <a:ext cx="84010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/>
              <a:t>RADAR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4750" y="820104"/>
            <a:ext cx="2819400" cy="169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8381" y="1362388"/>
            <a:ext cx="7063794" cy="508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142844" y="221981"/>
            <a:ext cx="3095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STRONA IMGW</a:t>
            </a:r>
          </a:p>
        </p:txBody>
      </p:sp>
      <p:sp>
        <p:nvSpPr>
          <p:cNvPr id="5" name="Prostokąt 4"/>
          <p:cNvSpPr/>
          <p:nvPr/>
        </p:nvSpPr>
        <p:spPr>
          <a:xfrm>
            <a:off x="6388067" y="6078430"/>
            <a:ext cx="226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https://www.imgw.pl/</a:t>
            </a:r>
          </a:p>
        </p:txBody>
      </p:sp>
      <p:sp>
        <p:nvSpPr>
          <p:cNvPr id="6" name="Prostokąt 5"/>
          <p:cNvSpPr/>
          <p:nvPr/>
        </p:nvSpPr>
        <p:spPr>
          <a:xfrm>
            <a:off x="4546242" y="3020096"/>
            <a:ext cx="1339403" cy="1757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4546242" y="4689796"/>
            <a:ext cx="1339403" cy="1757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5492839" y="3676918"/>
            <a:ext cx="122350" cy="115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5522889" y="5866327"/>
            <a:ext cx="122350" cy="115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5522889" y="6078430"/>
            <a:ext cx="122350" cy="115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suma opad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7734" y="1126431"/>
            <a:ext cx="5309599" cy="5283117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42843" y="221981"/>
            <a:ext cx="5330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Stop suszy - Suma opadów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https://agrometeo.imgw.pl/uploads/products/satelita/SM2_2022070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84" y="1094347"/>
            <a:ext cx="5800491" cy="4745856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42843" y="221981"/>
            <a:ext cx="4847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Stop suszy - Wilgotność gleby</a:t>
            </a:r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2645" y="1094347"/>
            <a:ext cx="17621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6CB083C-260D-D193-3370-BDF080CB5E4F}"/>
              </a:ext>
            </a:extLst>
          </p:cNvPr>
          <p:cNvSpPr txBox="1"/>
          <p:nvPr/>
        </p:nvSpPr>
        <p:spPr>
          <a:xfrm>
            <a:off x="781050" y="5804627"/>
            <a:ext cx="81343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0" i="0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Prezentowany produkt </a:t>
            </a:r>
            <a:r>
              <a:rPr lang="pl-PL" sz="1000" b="0" i="0" dirty="0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dotyczący wilgotności gleby tworzony jest przez EUMETSAT H-SAF (Satelitarne </a:t>
            </a:r>
            <a:r>
              <a:rPr lang="pl-PL" sz="1000" b="0" i="0" dirty="0" err="1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Centum</a:t>
            </a:r>
            <a:r>
              <a:rPr lang="pl-PL" sz="1000" b="0" i="0" dirty="0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 Aplikacyjne dla Operacyjnej Hydrologii i Gospodarki Wodnej). Na podstawie danych z czujnika ASCAT satelitów Metop, określana jest wilgotność gleby w warstwie powierzchniowej. Taka informacja jest wykorzystana w modelu ECMWF H-TESSEL Land Surface Model (</a:t>
            </a:r>
            <a:r>
              <a:rPr lang="pl-PL" sz="1000" b="0" i="0" dirty="0" err="1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Hydrology</a:t>
            </a:r>
            <a:r>
              <a:rPr lang="pl-PL" sz="1000" b="0" i="0" dirty="0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000" b="0" i="0" dirty="0" err="1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Tiled</a:t>
            </a:r>
            <a:r>
              <a:rPr lang="pl-PL" sz="1000" b="0" i="0" dirty="0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 ECMWF </a:t>
            </a:r>
            <a:r>
              <a:rPr lang="pl-PL" sz="1000" b="0" i="0" dirty="0" err="1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Scheme</a:t>
            </a:r>
            <a:r>
              <a:rPr lang="pl-PL" sz="1000" b="0" i="0" dirty="0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 for Surface </a:t>
            </a:r>
            <a:r>
              <a:rPr lang="pl-PL" sz="1000" b="0" i="0" dirty="0" err="1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Exchanges</a:t>
            </a:r>
            <a:r>
              <a:rPr lang="pl-PL" sz="1000" b="0" i="0" dirty="0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l-PL" sz="1000" b="0" i="0" dirty="0" err="1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over</a:t>
            </a:r>
            <a:r>
              <a:rPr lang="pl-PL" sz="1000" b="0" i="0" dirty="0">
                <a:solidFill>
                  <a:srgbClr val="1F2A44"/>
                </a:solidFill>
                <a:effectLst/>
                <a:latin typeface="Open Sans" panose="020B0606030504020204" pitchFamily="34" charset="0"/>
              </a:rPr>
              <a:t> Land). Ostatecznie uzyskujemy aktualny stan nasycenia gleby wodą w stanie ciekłym dla warstwy 0-7 cm, z rozdzielczością przestrzenną wynoszącą 25 km. Obszary o wilgotności poniżej 30-40% wskazują na możliwy deficyt wody w strefie korzeniowej. Prezentowana na mapie wilgotność gleby jest wyrażona w procentach.</a:t>
            </a:r>
            <a:endParaRPr lang="pl-PL" sz="1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2843" y="221981"/>
            <a:ext cx="4847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Stop suszy - Wilgotność gleby</a:t>
            </a:r>
          </a:p>
        </p:txBody>
      </p:sp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D20D7166-F64A-1393-3DAA-1EA6F7FF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54" y="2092825"/>
            <a:ext cx="5800491" cy="4745856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2567C3E-D2DA-A3CC-60C1-4C3B25C42AC9}"/>
              </a:ext>
            </a:extLst>
          </p:cNvPr>
          <p:cNvSpPr/>
          <p:nvPr/>
        </p:nvSpPr>
        <p:spPr>
          <a:xfrm>
            <a:off x="142844" y="221981"/>
            <a:ext cx="5324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chemeClr val="bg1"/>
                </a:solidFill>
              </a:rPr>
              <a:t>Agrometeo</a:t>
            </a:r>
            <a:r>
              <a:rPr lang="pl-PL" sz="2000" b="1" dirty="0">
                <a:solidFill>
                  <a:schemeClr val="bg1"/>
                </a:solidFill>
              </a:rPr>
              <a:t> – Monitoring suszy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61B4D57-3DBD-F616-7054-9C67CF17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3539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127A3E7-0ED7-34B5-58F1-379209A24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935399"/>
            <a:ext cx="5676900" cy="11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628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02653" y="1120676"/>
            <a:ext cx="8667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Wskaźnik wilgotności jest określany w % jako stan od pełnego wyschnięcia (wartość bliska zeru) do pełnego nasycenia (wartość 100%).</a:t>
            </a:r>
            <a:r>
              <a:rPr lang="pl-PL" dirty="0"/>
              <a:t> W okresie zimowym wartości zbliżone do zera oznaczają przemarznięcie danej warstwy. W okresie letnim obszary o wilgotności poniżej 30-40% wskazują na możliwy deficyt wody w strefie korzeniowej.</a:t>
            </a:r>
          </a:p>
        </p:txBody>
      </p:sp>
      <p:sp>
        <p:nvSpPr>
          <p:cNvPr id="312322" name="AutoShape 2" descr="data:image/png;base64,iVBORw0KGgoAAAANSUhEUgAAA2QAAAGdCAYAAAB96rAwAAAAAXNSR0IArs4c6QAAG7tJREFUeF7t1zENAAAMw7CVP+nByOMRqGTtyc4RIECAAAECBAgQIECAQCKwZNUoAQIECBAgQIAAAQIECJwg8wQ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IQZBG8WQIECBAgQIAAAQIECAgyP0CAAAECBAgQIECAAIFIQJBF8GYJECBAgAABAgQIECAgyPwAAQIECBAgQIAAAQIEIgFBFsGbJUCAAAECBAgQIECAgCDzAwQIECBAgAABAgQIEIgEBFkEb5YAAQIECBAgQIAAAQKCzA8QIECAAAECBAgQIEAgEhBkEbxZAgQIECBAgAABAgQICDI/QIAAAQIECBAgQIAAgUhAkEXwZgkQIECAAAECBAgQICDI/AABAgQIECBAgAABAgQiAUEWwZslQIAAAQIECBAgQICAIPMDBAgQIECAAAECBAgQiAQEWQRvlgABAgQIECBAgAABAoLMDxAgQIAAAQIECBAgQCASEGQRvFkCBAgQIECAAAECBAgIMj9AgAABAgQIECBAgACBSECQRfBmCRAgQIAAAQIECBAgIMj8AAECBAgQIECAAAECBCIBQRbBmyVAgAABAgQIECBAgIAg8wMECBAgQIAAAQIECBCIBARZBG+WAAECBAgQIECAAAECgswPECBAgAABAgQIECBAIBJ4a1cBnqTZL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732" y="3531951"/>
            <a:ext cx="69215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2186" y="3072416"/>
            <a:ext cx="5601571" cy="45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rostokąt 6"/>
          <p:cNvSpPr/>
          <p:nvPr/>
        </p:nvSpPr>
        <p:spPr>
          <a:xfrm>
            <a:off x="142844" y="221981"/>
            <a:ext cx="5324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chemeClr val="bg1"/>
                </a:solidFill>
              </a:rPr>
              <a:t>Agrometeo</a:t>
            </a:r>
            <a:r>
              <a:rPr lang="pl-PL" sz="2000" b="1" dirty="0">
                <a:solidFill>
                  <a:schemeClr val="bg1"/>
                </a:solidFill>
              </a:rPr>
              <a:t> – Monitoring suszy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13C6C9F-80DA-C0BA-3EB5-175D0A740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550" y="2597864"/>
            <a:ext cx="4895850" cy="32861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592" y="1160708"/>
            <a:ext cx="83693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592" y="4894508"/>
            <a:ext cx="15716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lipsa 6"/>
          <p:cNvSpPr/>
          <p:nvPr/>
        </p:nvSpPr>
        <p:spPr>
          <a:xfrm>
            <a:off x="5962918" y="1160708"/>
            <a:ext cx="1712890" cy="474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5962918" y="3169812"/>
            <a:ext cx="1712890" cy="4749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142844" y="221981"/>
            <a:ext cx="5324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Zagrożenie pożarowe lasu – prognoza </a:t>
            </a:r>
            <a:r>
              <a:rPr lang="pl-PL" sz="2000" b="1" dirty="0" err="1">
                <a:solidFill>
                  <a:schemeClr val="bg1"/>
                </a:solidFill>
              </a:rPr>
              <a:t>IMGW-PIB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42844" y="991673"/>
            <a:ext cx="239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https://meteo.imgw.pl/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61592" y="1730337"/>
            <a:ext cx="4572000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l-PL" sz="1400" b="1" dirty="0"/>
              <a:t>IMGW na początku 2021 roku uruchomił pierwszy w Polsce, wysokorozdzielczy system, który będzie prognozował zagrożenie pożarowe na obszarach leśnych</a:t>
            </a:r>
            <a:endParaRPr lang="pl-PL" sz="1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" y="1462736"/>
            <a:ext cx="79819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3857222" y="599511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https://www.pogoda-niesiolowice.kaszuby.pl/fwi/fwistronapl.html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 rot="5400000">
            <a:off x="6046683" y="4153385"/>
            <a:ext cx="1538922" cy="120417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6117209" y="4478905"/>
            <a:ext cx="3026791" cy="4308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1100" b="1" dirty="0">
                <a:solidFill>
                  <a:srgbClr val="FF0000"/>
                </a:solidFill>
              </a:rPr>
              <a:t>Opis: indeks zagrożenia pożarowego (</a:t>
            </a:r>
            <a:r>
              <a:rPr lang="pl-PL" sz="1100" b="1" dirty="0" err="1">
                <a:solidFill>
                  <a:srgbClr val="FF0000"/>
                </a:solidFill>
              </a:rPr>
              <a:t>WRF-FWI</a:t>
            </a:r>
            <a:r>
              <a:rPr lang="pl-PL" sz="1100" b="1" dirty="0">
                <a:solidFill>
                  <a:srgbClr val="FF0000"/>
                </a:solidFill>
              </a:rPr>
              <a:t>) </a:t>
            </a:r>
          </a:p>
          <a:p>
            <a:r>
              <a:rPr lang="pl-PL" sz="1100" b="1" dirty="0">
                <a:solidFill>
                  <a:srgbClr val="FF0000"/>
                </a:solidFill>
              </a:rPr>
              <a:t>i obliczanie zagrożenia pożarowego </a:t>
            </a:r>
          </a:p>
        </p:txBody>
      </p:sp>
      <p:sp>
        <p:nvSpPr>
          <p:cNvPr id="9" name="Prostokąt 8"/>
          <p:cNvSpPr/>
          <p:nvPr/>
        </p:nvSpPr>
        <p:spPr>
          <a:xfrm>
            <a:off x="142844" y="221981"/>
            <a:ext cx="5324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Zagrożenie pożarowe lasu – prognoza </a:t>
            </a:r>
            <a:r>
              <a:rPr lang="pl-PL" sz="2000" b="1" dirty="0" err="1">
                <a:solidFill>
                  <a:schemeClr val="bg1"/>
                </a:solidFill>
              </a:rPr>
              <a:t>IMGW-PIB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42844" y="991673"/>
            <a:ext cx="239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https://meteo.imgw.pl/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857222" y="553345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https://swiatrolnika.info/czas-wolny/imgw-pib-system-ktory-bedzie-prognozowac-zagrozenie-pozarowe-zostal-uruchomiony.html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416040" y="1432560"/>
            <a:ext cx="22757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Roczna suma opadów </a:t>
            </a:r>
          </a:p>
          <a:p>
            <a:r>
              <a:rPr lang="pl-PL" dirty="0"/>
              <a:t>w latach 1991-2020</a:t>
            </a:r>
          </a:p>
          <a:p>
            <a:r>
              <a:rPr lang="pl-PL" dirty="0"/>
              <a:t>Powiat wrzesiński, </a:t>
            </a:r>
          </a:p>
          <a:p>
            <a:r>
              <a:rPr lang="pl-PL" dirty="0"/>
              <a:t>gmina Miłosław</a:t>
            </a:r>
          </a:p>
          <a:p>
            <a:endParaRPr lang="pl-PL" dirty="0"/>
          </a:p>
          <a:p>
            <a:r>
              <a:rPr lang="pl-PL" dirty="0"/>
              <a:t>~ 500 mm</a:t>
            </a:r>
          </a:p>
        </p:txBody>
      </p:sp>
      <p:pic>
        <p:nvPicPr>
          <p:cNvPr id="392194" name="Picture 2" descr=" Suma opadów - Rok - 2010 - 1991-2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635" y="1226820"/>
            <a:ext cx="5791200" cy="54102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6162162" y="6172200"/>
            <a:ext cx="2867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https://klimat.imgw.pl/pl/informacje</a:t>
            </a:r>
          </a:p>
        </p:txBody>
      </p:sp>
      <p:sp>
        <p:nvSpPr>
          <p:cNvPr id="7" name="Prostokąt 6"/>
          <p:cNvSpPr/>
          <p:nvPr/>
        </p:nvSpPr>
        <p:spPr>
          <a:xfrm>
            <a:off x="1852725" y="3429000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~ 500 mm</a:t>
            </a:r>
          </a:p>
        </p:txBody>
      </p:sp>
      <p:sp>
        <p:nvSpPr>
          <p:cNvPr id="8" name="Prostokąt 7"/>
          <p:cNvSpPr/>
          <p:nvPr/>
        </p:nvSpPr>
        <p:spPr>
          <a:xfrm>
            <a:off x="271824" y="266700"/>
            <a:ext cx="2963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Roczna suma opadów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5233"/>
            <a:ext cx="9066727" cy="587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287337" y="0"/>
            <a:ext cx="3870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l-PL" altLang="pl-PL" sz="2000" b="1" dirty="0">
                <a:solidFill>
                  <a:schemeClr val="bg1"/>
                </a:solidFill>
              </a:rPr>
              <a:t>Biuro Meteorologiczne w Poznaniu</a:t>
            </a:r>
            <a:endParaRPr lang="pl-PL" altLang="pl-PL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CEB167A-8AAB-7A43-A763-576847E30F30}"/>
              </a:ext>
            </a:extLst>
          </p:cNvPr>
          <p:cNvSpPr/>
          <p:nvPr/>
        </p:nvSpPr>
        <p:spPr>
          <a:xfrm>
            <a:off x="5257802" y="2"/>
            <a:ext cx="3886198" cy="685799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>
              <a:highlight>
                <a:srgbClr val="35F0CC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041C1-2D2D-5F48-8EC5-9F7BB815E4EE}"/>
              </a:ext>
            </a:extLst>
          </p:cNvPr>
          <p:cNvSpPr/>
          <p:nvPr/>
        </p:nvSpPr>
        <p:spPr>
          <a:xfrm>
            <a:off x="0" y="0"/>
            <a:ext cx="6390861" cy="6857999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4" y="2425148"/>
            <a:ext cx="5522843" cy="2007704"/>
          </a:xfrm>
        </p:spPr>
        <p:txBody>
          <a:bodyPr anchor="ctr">
            <a:noAutofit/>
          </a:bodyPr>
          <a:lstStyle/>
          <a:p>
            <a:pPr algn="l"/>
            <a:r>
              <a:rPr lang="pl-PL" sz="16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Dziękuję  za uwagę!</a:t>
            </a:r>
            <a:br>
              <a:rPr lang="pl-PL" sz="16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6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 Piotr Szewczak</a:t>
            </a:r>
            <a:br>
              <a:rPr lang="pl-PL" sz="16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06/07/2022</a:t>
            </a:r>
            <a:br>
              <a:rPr lang="pl-PL" sz="1600" b="1" dirty="0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piotr.szewczak@imgw.pl</a:t>
            </a:r>
            <a:b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600" b="1" dirty="0">
              <a:solidFill>
                <a:srgbClr val="122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8716AC2A-D9EE-A743-97DF-86424C3B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389" y="3036876"/>
            <a:ext cx="1964083" cy="78424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50574" y="41096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/>
              <a:t>T. (+48) 61 8495151</a:t>
            </a:r>
          </a:p>
          <a:p>
            <a:r>
              <a:rPr lang="pl-PL" sz="1400" dirty="0"/>
              <a:t>    (+48) 781774180</a:t>
            </a:r>
          </a:p>
        </p:txBody>
      </p:sp>
    </p:spTree>
    <p:extLst>
      <p:ext uri="{BB962C8B-B14F-4D97-AF65-F5344CB8AC3E}">
        <p14:creationId xmlns:p14="http://schemas.microsoft.com/office/powerpoint/2010/main" val="269510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18441" y="320040"/>
            <a:ext cx="308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Normy klimatyczne 1991-2020</a:t>
            </a:r>
          </a:p>
        </p:txBody>
      </p:sp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58" y="1807836"/>
            <a:ext cx="8900279" cy="27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8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58" y="1504909"/>
            <a:ext cx="8900279" cy="30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rostokąt 7"/>
          <p:cNvSpPr/>
          <p:nvPr/>
        </p:nvSpPr>
        <p:spPr>
          <a:xfrm>
            <a:off x="137159" y="960596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Miesięczna suma opadu</a:t>
            </a:r>
          </a:p>
        </p:txBody>
      </p:sp>
      <p:sp>
        <p:nvSpPr>
          <p:cNvPr id="9" name="Prostokąt 8"/>
          <p:cNvSpPr/>
          <p:nvPr/>
        </p:nvSpPr>
        <p:spPr>
          <a:xfrm>
            <a:off x="214281" y="1807836"/>
            <a:ext cx="8823157" cy="289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214282" y="3758556"/>
            <a:ext cx="8823156" cy="289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14281" y="4282440"/>
            <a:ext cx="8823156" cy="289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214281" y="2097396"/>
            <a:ext cx="8823156" cy="260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98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5660" y="4678680"/>
            <a:ext cx="3350469" cy="20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Elipsa 13"/>
          <p:cNvSpPr/>
          <p:nvPr/>
        </p:nvSpPr>
        <p:spPr>
          <a:xfrm>
            <a:off x="6000760" y="4786322"/>
            <a:ext cx="250371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5584372" y="6188529"/>
            <a:ext cx="250371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Elipsa 15"/>
          <p:cNvSpPr/>
          <p:nvPr/>
        </p:nvSpPr>
        <p:spPr>
          <a:xfrm>
            <a:off x="7734300" y="6402843"/>
            <a:ext cx="250371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Elipsa 16"/>
          <p:cNvSpPr/>
          <p:nvPr/>
        </p:nvSpPr>
        <p:spPr>
          <a:xfrm>
            <a:off x="8518072" y="5310186"/>
            <a:ext cx="250371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8" name="Tabela 17"/>
          <p:cNvGraphicFramePr>
            <a:graphicFrameLocks noGrp="1"/>
          </p:cNvGraphicFramePr>
          <p:nvPr/>
        </p:nvGraphicFramePr>
        <p:xfrm>
          <a:off x="318441" y="4773514"/>
          <a:ext cx="2850891" cy="1843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661">
                <a:tc>
                  <a:txBody>
                    <a:bodyPr/>
                    <a:lstStyle/>
                    <a:p>
                      <a:r>
                        <a:rPr lang="pl-PL" sz="1100" dirty="0"/>
                        <a:t>MSC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WYSOKOŚC OPADÓW 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15">
                <a:tc>
                  <a:txBody>
                    <a:bodyPr/>
                    <a:lstStyle/>
                    <a:p>
                      <a:r>
                        <a:rPr lang="pl-PL" sz="1100" dirty="0"/>
                        <a:t>MAJ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50-60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896">
                <a:tc>
                  <a:txBody>
                    <a:bodyPr/>
                    <a:lstStyle/>
                    <a:p>
                      <a:r>
                        <a:rPr lang="pl-PL" sz="1100" dirty="0"/>
                        <a:t>CZERWIEC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55-60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335">
                <a:tc>
                  <a:txBody>
                    <a:bodyPr/>
                    <a:lstStyle/>
                    <a:p>
                      <a:r>
                        <a:rPr lang="pl-PL" sz="1100" dirty="0"/>
                        <a:t>LIPIEC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75-85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896">
                <a:tc>
                  <a:txBody>
                    <a:bodyPr/>
                    <a:lstStyle/>
                    <a:p>
                      <a:r>
                        <a:rPr lang="pl-PL" sz="1100" dirty="0"/>
                        <a:t>SIERPIEŃ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55-70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100" dirty="0"/>
                        <a:t>WRZESIEŃ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40-50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pole tekstowe 18"/>
          <p:cNvSpPr txBox="1"/>
          <p:nvPr/>
        </p:nvSpPr>
        <p:spPr>
          <a:xfrm>
            <a:off x="3246455" y="4541173"/>
            <a:ext cx="22845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W miesiącach letnich, </a:t>
            </a:r>
          </a:p>
          <a:p>
            <a:r>
              <a:rPr lang="pl-PL" dirty="0">
                <a:solidFill>
                  <a:srgbClr val="C00000"/>
                </a:solidFill>
              </a:rPr>
              <a:t>na tym terenie, </a:t>
            </a:r>
          </a:p>
          <a:p>
            <a:r>
              <a:rPr lang="pl-PL" dirty="0">
                <a:solidFill>
                  <a:srgbClr val="C00000"/>
                </a:solidFill>
              </a:rPr>
              <a:t>opady są wyrównane. </a:t>
            </a:r>
          </a:p>
          <a:p>
            <a:r>
              <a:rPr lang="pl-PL" dirty="0">
                <a:solidFill>
                  <a:srgbClr val="7030A0"/>
                </a:solidFill>
              </a:rPr>
              <a:t>Ale -ważne inne </a:t>
            </a:r>
          </a:p>
          <a:p>
            <a:r>
              <a:rPr lang="pl-PL" dirty="0">
                <a:solidFill>
                  <a:srgbClr val="7030A0"/>
                </a:solidFill>
              </a:rPr>
              <a:t>czynniki np. :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006600"/>
                </a:solidFill>
              </a:rPr>
              <a:t>rozkład opadów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FF0000"/>
                </a:solidFill>
              </a:rPr>
              <a:t>temperatura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C00000"/>
                </a:solidFill>
              </a:rPr>
              <a:t>rodzaj opadów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FB0F18-0E79-9E00-B57B-63FCFB1D5724}"/>
              </a:ext>
            </a:extLst>
          </p:cNvPr>
          <p:cNvSpPr/>
          <p:nvPr/>
        </p:nvSpPr>
        <p:spPr>
          <a:xfrm>
            <a:off x="4394791" y="1504909"/>
            <a:ext cx="2395869" cy="3049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18441" y="320040"/>
            <a:ext cx="1698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Opady aktualne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814278" y="1289370"/>
          <a:ext cx="7350927" cy="2100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3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6222">
                <a:tc>
                  <a:txBody>
                    <a:bodyPr/>
                    <a:lstStyle/>
                    <a:p>
                      <a:r>
                        <a:rPr lang="pl-PL" sz="1100" b="1" dirty="0"/>
                        <a:t>Rok 2021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WYSOKOŚC OPADÓW</a:t>
                      </a:r>
                      <a:r>
                        <a:rPr lang="pl-PL" sz="1100" baseline="0" dirty="0"/>
                        <a:t> AKTUALNA</a:t>
                      </a:r>
                      <a:endParaRPr lang="pl-PL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15">
                <a:tc>
                  <a:txBody>
                    <a:bodyPr/>
                    <a:lstStyle/>
                    <a:p>
                      <a:endParaRPr lang="pl-PL" sz="11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Poznań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Kolo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Kalisz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Leszno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015">
                <a:tc>
                  <a:txBody>
                    <a:bodyPr/>
                    <a:lstStyle/>
                    <a:p>
                      <a:r>
                        <a:rPr lang="pl-PL" sz="1100" dirty="0"/>
                        <a:t>MAJ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    63,3</a:t>
                      </a:r>
                      <a:r>
                        <a:rPr lang="pl-PL" sz="1100" baseline="0" dirty="0"/>
                        <a:t> mm</a:t>
                      </a:r>
                      <a:endParaRPr lang="pl-PL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104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88,1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68,9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896">
                <a:tc>
                  <a:txBody>
                    <a:bodyPr/>
                    <a:lstStyle/>
                    <a:p>
                      <a:r>
                        <a:rPr lang="pl-PL" sz="1100" dirty="0"/>
                        <a:t>CZERWIEC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   89,1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18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31,6 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38,2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335">
                <a:tc>
                  <a:txBody>
                    <a:bodyPr/>
                    <a:lstStyle/>
                    <a:p>
                      <a:r>
                        <a:rPr lang="pl-PL" sz="1100" dirty="0"/>
                        <a:t>LIPIEC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35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80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103,2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94,2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896">
                <a:tc>
                  <a:txBody>
                    <a:bodyPr/>
                    <a:lstStyle/>
                    <a:p>
                      <a:r>
                        <a:rPr lang="pl-PL" sz="1100" dirty="0"/>
                        <a:t>SIERPIEŃ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83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108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98,5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124,5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100" dirty="0"/>
                        <a:t>WRZESIEŃ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15,5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30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33,4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20,2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814279" y="4019691"/>
          <a:ext cx="7350927" cy="1176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3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487">
                <a:tc>
                  <a:txBody>
                    <a:bodyPr/>
                    <a:lstStyle/>
                    <a:p>
                      <a:r>
                        <a:rPr lang="pl-PL" sz="1100" dirty="0"/>
                        <a:t>Rok 2022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WYSOKOŚC OPADÓW</a:t>
                      </a:r>
                      <a:r>
                        <a:rPr lang="pl-PL" sz="1100" baseline="0" dirty="0"/>
                        <a:t> AKTUALNA/ŚREDNIA Z LAT 1991-2020</a:t>
                      </a:r>
                      <a:endParaRPr lang="pl-PL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15">
                <a:tc>
                  <a:txBody>
                    <a:bodyPr/>
                    <a:lstStyle/>
                    <a:p>
                      <a:endParaRPr lang="pl-PL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Poznań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Kolo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Kalisz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Leszno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015">
                <a:tc>
                  <a:txBody>
                    <a:bodyPr/>
                    <a:lstStyle/>
                    <a:p>
                      <a:r>
                        <a:rPr lang="pl-PL" sz="1100" dirty="0"/>
                        <a:t>MAJ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21,6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26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37,3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47,9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896">
                <a:tc>
                  <a:txBody>
                    <a:bodyPr/>
                    <a:lstStyle/>
                    <a:p>
                      <a:r>
                        <a:rPr lang="pl-PL" sz="1100" dirty="0"/>
                        <a:t>CZERWIEC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64,7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76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56,1 mm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43,9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Prostokąt 8"/>
          <p:cNvSpPr/>
          <p:nvPr/>
        </p:nvSpPr>
        <p:spPr>
          <a:xfrm>
            <a:off x="960449" y="5677174"/>
            <a:ext cx="835459" cy="2565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960449" y="6086132"/>
            <a:ext cx="835459" cy="2565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920898" y="5677174"/>
            <a:ext cx="2380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Poniżej normy z lat 1991-2020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920898" y="6034913"/>
            <a:ext cx="2453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Powyżej normy z lat 1991-2020</a:t>
            </a:r>
          </a:p>
          <a:p>
            <a:endParaRPr lang="pl-PL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51362"/>
            <a:ext cx="80772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119942"/>
            <a:ext cx="80772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rostokąt 6"/>
          <p:cNvSpPr/>
          <p:nvPr/>
        </p:nvSpPr>
        <p:spPr>
          <a:xfrm>
            <a:off x="318441" y="320040"/>
            <a:ext cx="496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Rozkład opadów rocznych (2008-2021) tendencja?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438150" y="1295400"/>
            <a:ext cx="8312150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800" b="1" dirty="0">
                <a:latin typeface="Arial" charset="0"/>
              </a:rPr>
              <a:t> </a:t>
            </a:r>
            <a:r>
              <a:rPr lang="pl-PL" sz="1800" dirty="0">
                <a:latin typeface="Arial" charset="0"/>
              </a:rPr>
              <a:t>W zależności od długotrwałości oraz intensywności wyróżnić możemy: </a:t>
            </a:r>
          </a:p>
          <a:p>
            <a:pPr>
              <a:defRPr/>
            </a:pPr>
            <a:endParaRPr lang="pl-PL" sz="1800" dirty="0">
              <a:latin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l-PL" sz="1800" b="1" dirty="0">
                <a:solidFill>
                  <a:srgbClr val="C00000"/>
                </a:solidFill>
                <a:latin typeface="Arial" charset="0"/>
              </a:rPr>
              <a:t>Opady jednostajne </a:t>
            </a:r>
            <a:r>
              <a:rPr lang="pl-PL" sz="1800" b="1" dirty="0">
                <a:latin typeface="Arial" charset="0"/>
              </a:rPr>
              <a:t>-  mogą być ciągłe i z przerwami - </a:t>
            </a:r>
            <a:r>
              <a:rPr lang="pl-PL" sz="1800" dirty="0">
                <a:latin typeface="Arial" charset="0"/>
              </a:rPr>
              <a:t>są to długotrwałe opady o średnim natężeniu, obejmujące jednocześnie duże obszary. Chmury frontowe (</a:t>
            </a:r>
            <a:r>
              <a:rPr lang="pl-PL" sz="1800" dirty="0">
                <a:solidFill>
                  <a:srgbClr val="006600"/>
                </a:solidFill>
                <a:latin typeface="Arial" charset="0"/>
              </a:rPr>
              <a:t>warstwowe deszczowe – </a:t>
            </a:r>
            <a:r>
              <a:rPr lang="pl-PL" sz="1800" dirty="0" err="1">
                <a:solidFill>
                  <a:srgbClr val="006600"/>
                </a:solidFill>
                <a:latin typeface="Arial" charset="0"/>
              </a:rPr>
              <a:t>Ns</a:t>
            </a:r>
            <a:r>
              <a:rPr lang="pl-PL" sz="1800" dirty="0">
                <a:solidFill>
                  <a:srgbClr val="006600"/>
                </a:solidFill>
                <a:latin typeface="Arial" charset="0"/>
              </a:rPr>
              <a:t> /Nimbostratus</a:t>
            </a:r>
            <a:r>
              <a:rPr lang="pl-PL" sz="1800" dirty="0">
                <a:latin typeface="Arial" charset="0"/>
              </a:rPr>
              <a:t>/  i średnie warstwowe – As /Altostratus/), dają opady ciągłe. </a:t>
            </a:r>
          </a:p>
          <a:p>
            <a:pPr marL="342900" indent="-342900">
              <a:buFontTx/>
              <a:buAutoNum type="arabicPeriod"/>
              <a:defRPr/>
            </a:pPr>
            <a:endParaRPr lang="pl-PL" sz="1800" dirty="0">
              <a:latin typeface="Arial" charset="0"/>
            </a:endParaRPr>
          </a:p>
          <a:p>
            <a:pPr marL="342900" indent="-342900">
              <a:defRPr/>
            </a:pPr>
            <a:endParaRPr lang="pl-PL" sz="1800" dirty="0">
              <a:latin typeface="Arial" charset="0"/>
            </a:endParaRPr>
          </a:p>
          <a:p>
            <a:pPr marL="342900" indent="-342900">
              <a:buAutoNum type="arabicPeriod" startAt="2"/>
              <a:defRPr/>
            </a:pPr>
            <a:r>
              <a:rPr lang="pl-PL" sz="1800" b="1" dirty="0">
                <a:solidFill>
                  <a:srgbClr val="0000CC"/>
                </a:solidFill>
                <a:latin typeface="Arial" charset="0"/>
              </a:rPr>
              <a:t>Przelotne </a:t>
            </a:r>
            <a:r>
              <a:rPr lang="pl-PL" sz="1800" b="1" dirty="0">
                <a:latin typeface="Arial" charset="0"/>
              </a:rPr>
              <a:t>- </a:t>
            </a:r>
            <a:r>
              <a:rPr lang="pl-PL" sz="1800" dirty="0">
                <a:latin typeface="Arial" charset="0"/>
              </a:rPr>
              <a:t>chmury (konwekcyjne) kłębiaste - deszczowe i kłębiaste </a:t>
            </a:r>
            <a:r>
              <a:rPr lang="pl-PL" sz="1800" dirty="0">
                <a:solidFill>
                  <a:srgbClr val="006600"/>
                </a:solidFill>
                <a:latin typeface="Arial" charset="0"/>
              </a:rPr>
              <a:t>(</a:t>
            </a:r>
            <a:r>
              <a:rPr lang="pl-PL" sz="1800" dirty="0" err="1">
                <a:solidFill>
                  <a:srgbClr val="006600"/>
                </a:solidFill>
                <a:latin typeface="Arial" charset="0"/>
              </a:rPr>
              <a:t>Cb</a:t>
            </a:r>
            <a:r>
              <a:rPr lang="pl-PL" sz="1800" dirty="0">
                <a:solidFill>
                  <a:srgbClr val="006600"/>
                </a:solidFill>
                <a:latin typeface="Arial" charset="0"/>
              </a:rPr>
              <a:t> – Cumulonimbus, Cu - Cumulus)</a:t>
            </a:r>
            <a:r>
              <a:rPr lang="pl-PL" sz="1800" dirty="0">
                <a:latin typeface="Arial" charset="0"/>
              </a:rPr>
              <a:t>, związane z chwiejnymi masami powietrza, dają </a:t>
            </a:r>
            <a:r>
              <a:rPr lang="pl-PL" sz="1800" b="1" dirty="0">
                <a:latin typeface="Arial" charset="0"/>
              </a:rPr>
              <a:t>opady przelotne</a:t>
            </a:r>
            <a:r>
              <a:rPr lang="pl-PL" sz="1800" dirty="0">
                <a:latin typeface="Arial" charset="0"/>
              </a:rPr>
              <a:t> </a:t>
            </a:r>
            <a:r>
              <a:rPr lang="pl-PL" sz="1800" dirty="0">
                <a:solidFill>
                  <a:srgbClr val="006600"/>
                </a:solidFill>
                <a:latin typeface="Arial" charset="0"/>
              </a:rPr>
              <a:t>(ulewne) </a:t>
            </a:r>
            <a:r>
              <a:rPr lang="pl-PL" sz="1800" dirty="0">
                <a:latin typeface="Arial" charset="0"/>
              </a:rPr>
              <a:t>o dużym natężeniu, lecz krótkotrwałe. </a:t>
            </a:r>
          </a:p>
          <a:p>
            <a:pPr marL="342900" indent="-342900">
              <a:buAutoNum type="arabicPeriod" startAt="2"/>
              <a:defRPr/>
            </a:pPr>
            <a:endParaRPr lang="pl-PL" sz="1800" dirty="0">
              <a:latin typeface="Arial" charset="0"/>
            </a:endParaRPr>
          </a:p>
          <a:p>
            <a:pPr>
              <a:defRPr/>
            </a:pPr>
            <a:endParaRPr lang="pl-PL" sz="1800" b="1" dirty="0">
              <a:latin typeface="Arial" charset="0"/>
            </a:endParaRPr>
          </a:p>
          <a:p>
            <a:pPr>
              <a:defRPr/>
            </a:pPr>
            <a:endParaRPr lang="pl-PL" sz="1800" b="1" dirty="0">
              <a:latin typeface="Arial" charset="0"/>
            </a:endParaRPr>
          </a:p>
          <a:p>
            <a:pPr>
              <a:defRPr/>
            </a:pPr>
            <a:r>
              <a:rPr lang="pl-PL" sz="1800" b="1" dirty="0">
                <a:latin typeface="Arial" charset="0"/>
              </a:rPr>
              <a:t>3</a:t>
            </a:r>
            <a:r>
              <a:rPr lang="pl-PL" sz="1800" b="1" dirty="0">
                <a:solidFill>
                  <a:srgbClr val="7030A0"/>
                </a:solidFill>
                <a:latin typeface="Arial" charset="0"/>
              </a:rPr>
              <a:t>.  Roszące </a:t>
            </a:r>
            <a:r>
              <a:rPr lang="pl-PL" sz="1800" dirty="0">
                <a:latin typeface="Arial" charset="0"/>
              </a:rPr>
              <a:t>– są to opady o małej intensywności najczęściej wypadają z niskich chmur warstwowych stratus w postaci </a:t>
            </a:r>
            <a:r>
              <a:rPr lang="pl-PL" sz="1800" dirty="0">
                <a:solidFill>
                  <a:srgbClr val="006600"/>
                </a:solidFill>
                <a:latin typeface="Arial" charset="0"/>
              </a:rPr>
              <a:t>mżawki</a:t>
            </a:r>
            <a:r>
              <a:rPr lang="pl-PL" sz="1800" dirty="0">
                <a:latin typeface="Arial" charset="0"/>
              </a:rPr>
              <a:t>.</a:t>
            </a:r>
          </a:p>
          <a:p>
            <a:pPr algn="ctr">
              <a:defRPr/>
            </a:pPr>
            <a:endParaRPr lang="pl-PL" sz="1800" b="1" dirty="0">
              <a:solidFill>
                <a:srgbClr val="006600"/>
              </a:solidFill>
              <a:latin typeface="Arial" charset="0"/>
            </a:endParaRPr>
          </a:p>
          <a:p>
            <a:pPr algn="ctr">
              <a:defRPr/>
            </a:pPr>
            <a:endParaRPr lang="pl-PL" sz="18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276896" y="103098"/>
            <a:ext cx="7283451" cy="3476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defRPr/>
            </a:pPr>
            <a:r>
              <a:rPr lang="pl-PL" sz="1800" b="1" cap="all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RODZAJE  </a:t>
            </a:r>
            <a:r>
              <a:rPr lang="pl-PL" sz="1800" b="1" cap="all" dirty="0" err="1">
                <a:solidFill>
                  <a:schemeClr val="bg1"/>
                </a:solidFill>
                <a:ea typeface="ＭＳ Ｐゴシック" charset="-128"/>
                <a:cs typeface="Arial" charset="0"/>
              </a:rPr>
              <a:t>opadÓW</a:t>
            </a:r>
            <a:r>
              <a:rPr lang="pl-PL" sz="1800" b="1" cap="all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  </a:t>
            </a:r>
            <a:r>
              <a:rPr lang="pl-PL" sz="1800" b="1" cap="all" dirty="0" err="1">
                <a:solidFill>
                  <a:schemeClr val="bg1"/>
                </a:solidFill>
                <a:ea typeface="ＭＳ Ｐゴシック" charset="-128"/>
                <a:cs typeface="Arial" charset="0"/>
              </a:rPr>
              <a:t>atmosferycznYCH</a:t>
            </a:r>
            <a:endParaRPr lang="pl-PL" sz="1800" b="1" cap="all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6034" y="5661541"/>
            <a:ext cx="6572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4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46034" y="2861391"/>
            <a:ext cx="428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44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9378" y="2842341"/>
            <a:ext cx="4286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443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46034" y="4509886"/>
            <a:ext cx="3333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443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28163" y="4509886"/>
            <a:ext cx="350191" cy="32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W_PPT_2019_wzor nowy ENG.pptx" id="{1EA5EB70-95D5-4CAC-AEA4-A9028092AD63}" vid="{EC34E96C-5A15-47C0-99C0-A78796DA7D4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A24738797D4D44E9EA684BDE1984A18" ma:contentTypeVersion="9" ma:contentTypeDescription="Utwórz nowy dokument." ma:contentTypeScope="" ma:versionID="554fff7b1859d9e873ef0e915b584e63">
  <xsd:schema xmlns:xsd="http://www.w3.org/2001/XMLSchema" xmlns:xs="http://www.w3.org/2001/XMLSchema" xmlns:p="http://schemas.microsoft.com/office/2006/metadata/properties" xmlns:ns2="2beb36ae-eaf7-41d1-8e8c-dc3fcb9ac62b" xmlns:ns3="bd6eb1d7-97d1-4fc7-90cf-d96c0c392f1e" targetNamespace="http://schemas.microsoft.com/office/2006/metadata/properties" ma:root="true" ma:fieldsID="4fd54b61366ddd4cccaabf5b4c16f2d2" ns2:_="" ns3:_="">
    <xsd:import namespace="2beb36ae-eaf7-41d1-8e8c-dc3fcb9ac62b"/>
    <xsd:import namespace="bd6eb1d7-97d1-4fc7-90cf-d96c0c392f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b36ae-eaf7-41d1-8e8c-dc3fcb9ac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eb1d7-97d1-4fc7-90cf-d96c0c392f1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CF4D3A-643C-48CA-83C5-88D7A5E88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eb36ae-eaf7-41d1-8e8c-dc3fcb9ac62b"/>
    <ds:schemaRef ds:uri="bd6eb1d7-97d1-4fc7-90cf-d96c0c392f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B2025B-2E41-44E8-9A95-41926AE140B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20124D3-9AD7-4168-A1D8-EAF767E9C3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IMGW_PPT_2019_SZABLON_EN</Template>
  <TotalTime>12679</TotalTime>
  <Words>2186</Words>
  <Application>Microsoft Office PowerPoint</Application>
  <PresentationFormat>Pokaz na ekranie (4:3)</PresentationFormat>
  <Paragraphs>384</Paragraphs>
  <Slides>51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Open Sans</vt:lpstr>
      <vt:lpstr>Wingdings</vt:lpstr>
      <vt:lpstr>Motyw pakietu Office</vt:lpstr>
      <vt:lpstr>Prognoza opadów. Dostępne produkty IMGW-PIB   Piotr Szewczak, Centralne Biuro Prognoz Meteorologicznych Wydział Poznań  ŹRÓDŁO: IMGW-PIB. </vt:lpstr>
      <vt:lpstr>Tytuł prezentacji z tutaj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NIMBOSTRATUS /NS/ – OPADY JEDNOSTAJNE</vt:lpstr>
      <vt:lpstr>CUMULONIMBUS /CB/ – OPADY PRZELOTNE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METODY PROGNOZOWANIA – METODA SYNOPTYCZNA</vt:lpstr>
      <vt:lpstr>OPADY W UKŁADACH BARYCZNYCH</vt:lpstr>
      <vt:lpstr>Prezentacja programu PowerPoint</vt:lpstr>
      <vt:lpstr>METODY PROGNOZOWANIA – METODA  NUMERYCZNA</vt:lpstr>
      <vt:lpstr>METODY PROGNOZOWANIA – METODA  NUMERYCZNA</vt:lpstr>
      <vt:lpstr>METODY PROGNOZOWANIA – METODA  NUMERYCZNA</vt:lpstr>
      <vt:lpstr>METODY PROGNOZOWANIA – METODA  NUMERYCZNA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 za uwagę!  Autor Piotr Szewczak 06/07/2022 piotr.szewczak@imgw.pl </vt:lpstr>
    </vt:vector>
  </TitlesOfParts>
  <Manager>IMGW</Manager>
  <Company>IMGW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 WPISZ TUTAJ / Arial</dc:title>
  <dc:subject>IMGW</dc:subject>
  <dc:creator>IMGW</dc:creator>
  <cp:keywords>IMGW PPT</cp:keywords>
  <dc:description>V2 = 2021</dc:description>
  <cp:lastModifiedBy>Piotr Szewczak</cp:lastModifiedBy>
  <cp:revision>530</cp:revision>
  <dcterms:created xsi:type="dcterms:W3CDTF">2019-09-17T05:43:07Z</dcterms:created>
  <dcterms:modified xsi:type="dcterms:W3CDTF">2022-07-05T11:16:35Z</dcterms:modified>
  <cp:category>IMGW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0x0101007A24738797D4D44E9EA684BDE1984A18</vt:lpwstr>
  </property>
</Properties>
</file>